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2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3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5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6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7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8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9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1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43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45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46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47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48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49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50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1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theme/theme52.xml" ContentType="application/vnd.openxmlformats-officedocument.theme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53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54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theme/theme55.xml" ContentType="application/vnd.openxmlformats-officedocument.theme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58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theme/theme59.xml" ContentType="application/vnd.openxmlformats-officedocument.theme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theme/theme60.xml" ContentType="application/vnd.openxmlformats-officedocument.theme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theme/theme61.xml" ContentType="application/vnd.openxmlformats-officedocument.theme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theme/theme6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63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64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65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66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theme/theme67.xml" ContentType="application/vnd.openxmlformats-officedocument.theme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8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69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theme/theme70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theme/theme71.xml" ContentType="application/vnd.openxmlformats-officedocument.theme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theme/theme72.xml" ContentType="application/vnd.openxmlformats-officedocument.theme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theme/theme73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74.xml" ContentType="application/vnd.openxmlformats-officedocument.theme+xml"/>
  <Override PartName="/ppt/theme/theme75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6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7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78.xml" ContentType="application/vnd.openxmlformats-officedocument.theme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79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theme/theme80.xml" ContentType="application/vnd.openxmlformats-officedocument.theme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theme/theme81.xml" ContentType="application/vnd.openxmlformats-officedocument.theme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82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theme/theme8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8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8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6.xml" ContentType="application/vnd.openxmlformats-officedocument.theme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8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88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theme/theme89.xml" ContentType="application/vnd.openxmlformats-officedocument.theme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90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1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2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3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4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theme/theme95.xml" ContentType="application/vnd.openxmlformats-officedocument.theme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theme/theme96.xml" ContentType="application/vnd.openxmlformats-officedocument.theme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9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theme/theme98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9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100.xml" ContentType="application/vnd.openxmlformats-officedocument.theme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theme/theme101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102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theme/theme103.xml" ContentType="application/vnd.openxmlformats-officedocument.theme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theme/theme104.xml" ContentType="application/vnd.openxmlformats-officedocument.theme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theme/theme105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theme/theme106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107.xml" ContentType="application/vnd.openxmlformats-officedocument.theme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theme/theme108.xml" ContentType="application/vnd.openxmlformats-officedocument.theme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theme/theme109.xml" ContentType="application/vnd.openxmlformats-officedocument.theme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110.xml" ContentType="application/vnd.openxmlformats-officedocument.theme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11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theme/theme112.xml" ContentType="application/vnd.openxmlformats-officedocument.theme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theme/theme113.xml" ContentType="application/vnd.openxmlformats-officedocument.theme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theme/theme114.xml" ContentType="application/vnd.openxmlformats-officedocument.theme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theme/theme115.xml" ContentType="application/vnd.openxmlformats-officedocument.theme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theme/theme116.xml" ContentType="application/vnd.openxmlformats-officedocument.theme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7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theme/theme118.xml" ContentType="application/vnd.openxmlformats-officedocument.theme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theme/theme119.xml" ContentType="application/vnd.openxmlformats-officedocument.theme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theme/theme120.xml" ContentType="application/vnd.openxmlformats-officedocument.theme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theme/theme121.xml" ContentType="application/vnd.openxmlformats-officedocument.theme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122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theme/theme123.xml" ContentType="application/vnd.openxmlformats-officedocument.theme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theme/theme124.xml" ContentType="application/vnd.openxmlformats-officedocument.theme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theme/theme125.xml" ContentType="application/vnd.openxmlformats-officedocument.theme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theme/theme126.xml" ContentType="application/vnd.openxmlformats-officedocument.theme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theme/theme127.xml" ContentType="application/vnd.openxmlformats-officedocument.theme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theme/theme128.xml" ContentType="application/vnd.openxmlformats-officedocument.theme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theme/theme129.xml" ContentType="application/vnd.openxmlformats-officedocument.theme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theme/theme130.xml" ContentType="application/vnd.openxmlformats-officedocument.theme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theme/theme131.xml" ContentType="application/vnd.openxmlformats-officedocument.theme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theme/theme132.xml" ContentType="application/vnd.openxmlformats-officedocument.theme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33.xml" ContentType="application/vnd.openxmlformats-officedocument.theme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theme/theme134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135.xml" ContentType="application/vnd.openxmlformats-officedocument.theme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theme/theme136.xml" ContentType="application/vnd.openxmlformats-officedocument.theme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theme/theme13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38.xml" ContentType="application/vnd.openxmlformats-officedocument.theme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9.xml" ContentType="application/vnd.openxmlformats-officedocument.theme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0.xml" ContentType="application/vnd.openxmlformats-officedocument.theme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theme/theme141.xml" ContentType="application/vnd.openxmlformats-officedocument.theme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theme/theme142.xml" ContentType="application/vnd.openxmlformats-officedocument.theme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theme/theme143.xml" ContentType="application/vnd.openxmlformats-officedocument.theme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theme/theme144.xml" ContentType="application/vnd.openxmlformats-officedocument.theme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theme/theme145.xml" ContentType="application/vnd.openxmlformats-officedocument.theme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theme/theme146.xml" ContentType="application/vnd.openxmlformats-officedocument.theme+xml"/>
  <Override PartName="/ppt/theme/theme14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3" r:id="rId11"/>
    <p:sldMasterId id="2147483785" r:id="rId12"/>
    <p:sldMasterId id="2147483797" r:id="rId13"/>
    <p:sldMasterId id="2147483809" r:id="rId14"/>
    <p:sldMasterId id="2147483821" r:id="rId15"/>
    <p:sldMasterId id="2147483833" r:id="rId16"/>
    <p:sldMasterId id="2147483845" r:id="rId17"/>
    <p:sldMasterId id="2147483858" r:id="rId18"/>
    <p:sldMasterId id="2147483870" r:id="rId19"/>
    <p:sldMasterId id="2147483882" r:id="rId20"/>
    <p:sldMasterId id="2147483894" r:id="rId21"/>
    <p:sldMasterId id="2147483906" r:id="rId22"/>
    <p:sldMasterId id="2147483919" r:id="rId23"/>
    <p:sldMasterId id="2147483931" r:id="rId24"/>
    <p:sldMasterId id="2147483943" r:id="rId25"/>
    <p:sldMasterId id="2147483955" r:id="rId26"/>
    <p:sldMasterId id="2147483967" r:id="rId27"/>
    <p:sldMasterId id="2147483979" r:id="rId28"/>
    <p:sldMasterId id="2147483991" r:id="rId29"/>
    <p:sldMasterId id="2147484003" r:id="rId30"/>
    <p:sldMasterId id="2147484015" r:id="rId31"/>
    <p:sldMasterId id="2147484027" r:id="rId32"/>
    <p:sldMasterId id="2147484039" r:id="rId33"/>
    <p:sldMasterId id="2147484051" r:id="rId34"/>
    <p:sldMasterId id="2147484063" r:id="rId35"/>
    <p:sldMasterId id="2147484075" r:id="rId36"/>
    <p:sldMasterId id="2147484087" r:id="rId37"/>
    <p:sldMasterId id="2147484099" r:id="rId38"/>
    <p:sldMasterId id="2147484111" r:id="rId39"/>
    <p:sldMasterId id="2147484124" r:id="rId40"/>
    <p:sldMasterId id="2147484136" r:id="rId41"/>
    <p:sldMasterId id="2147484148" r:id="rId42"/>
    <p:sldMasterId id="2147484160" r:id="rId43"/>
    <p:sldMasterId id="2147484173" r:id="rId44"/>
    <p:sldMasterId id="2147484185" r:id="rId45"/>
    <p:sldMasterId id="2147484197" r:id="rId46"/>
    <p:sldMasterId id="2147484209" r:id="rId47"/>
    <p:sldMasterId id="2147484221" r:id="rId48"/>
    <p:sldMasterId id="2147484233" r:id="rId49"/>
    <p:sldMasterId id="2147484245" r:id="rId50"/>
    <p:sldMasterId id="2147484257" r:id="rId51"/>
    <p:sldMasterId id="2147484269" r:id="rId52"/>
    <p:sldMasterId id="2147484281" r:id="rId53"/>
    <p:sldMasterId id="2147484293" r:id="rId54"/>
    <p:sldMasterId id="2147484305" r:id="rId55"/>
    <p:sldMasterId id="2147484317" r:id="rId56"/>
    <p:sldMasterId id="2147484329" r:id="rId57"/>
    <p:sldMasterId id="2147484341" r:id="rId58"/>
    <p:sldMasterId id="2147484353" r:id="rId59"/>
    <p:sldMasterId id="2147484365" r:id="rId60"/>
    <p:sldMasterId id="2147484377" r:id="rId61"/>
    <p:sldMasterId id="2147484389" r:id="rId62"/>
    <p:sldMasterId id="2147484401" r:id="rId63"/>
    <p:sldMasterId id="2147484413" r:id="rId64"/>
    <p:sldMasterId id="2147484425" r:id="rId65"/>
    <p:sldMasterId id="2147484437" r:id="rId66"/>
    <p:sldMasterId id="2147484449" r:id="rId67"/>
    <p:sldMasterId id="2147484461" r:id="rId68"/>
    <p:sldMasterId id="2147484473" r:id="rId69"/>
    <p:sldMasterId id="2147484485" r:id="rId70"/>
    <p:sldMasterId id="2147484497" r:id="rId71"/>
    <p:sldMasterId id="2147484509" r:id="rId72"/>
    <p:sldMasterId id="2147484521" r:id="rId73"/>
    <p:sldMasterId id="2147484533" r:id="rId74"/>
    <p:sldMasterId id="2147484545" r:id="rId75"/>
    <p:sldMasterId id="2147484546" r:id="rId76"/>
    <p:sldMasterId id="2147484559" r:id="rId77"/>
    <p:sldMasterId id="2147484571" r:id="rId78"/>
    <p:sldMasterId id="2147484583" r:id="rId79"/>
    <p:sldMasterId id="2147484595" r:id="rId80"/>
    <p:sldMasterId id="2147484607" r:id="rId81"/>
    <p:sldMasterId id="2147484619" r:id="rId82"/>
    <p:sldMasterId id="2147484631" r:id="rId83"/>
    <p:sldMasterId id="2147484646" r:id="rId84"/>
    <p:sldMasterId id="2147484658" r:id="rId85"/>
    <p:sldMasterId id="2147484670" r:id="rId86"/>
    <p:sldMasterId id="2147484682" r:id="rId87"/>
    <p:sldMasterId id="2147484694" r:id="rId88"/>
    <p:sldMasterId id="2147484706" r:id="rId89"/>
    <p:sldMasterId id="2147484718" r:id="rId90"/>
    <p:sldMasterId id="2147484731" r:id="rId91"/>
    <p:sldMasterId id="2147484743" r:id="rId92"/>
    <p:sldMasterId id="2147484755" r:id="rId93"/>
    <p:sldMasterId id="2147484767" r:id="rId94"/>
    <p:sldMasterId id="2147484779" r:id="rId95"/>
    <p:sldMasterId id="2147484792" r:id="rId96"/>
    <p:sldMasterId id="2147484804" r:id="rId97"/>
    <p:sldMasterId id="2147484816" r:id="rId98"/>
    <p:sldMasterId id="2147484828" r:id="rId99"/>
    <p:sldMasterId id="2147484840" r:id="rId100"/>
    <p:sldMasterId id="2147484852" r:id="rId101"/>
    <p:sldMasterId id="2147484864" r:id="rId102"/>
    <p:sldMasterId id="2147484876" r:id="rId103"/>
    <p:sldMasterId id="2147484888" r:id="rId104"/>
    <p:sldMasterId id="2147484900" r:id="rId105"/>
    <p:sldMasterId id="2147484912" r:id="rId106"/>
    <p:sldMasterId id="2147484924" r:id="rId107"/>
    <p:sldMasterId id="2147484936" r:id="rId108"/>
    <p:sldMasterId id="2147484948" r:id="rId109"/>
    <p:sldMasterId id="2147484960" r:id="rId110"/>
    <p:sldMasterId id="2147484972" r:id="rId111"/>
    <p:sldMasterId id="2147484984" r:id="rId112"/>
    <p:sldMasterId id="2147484997" r:id="rId113"/>
    <p:sldMasterId id="2147485009" r:id="rId114"/>
    <p:sldMasterId id="2147485021" r:id="rId115"/>
    <p:sldMasterId id="2147485033" r:id="rId116"/>
    <p:sldMasterId id="2147485046" r:id="rId117"/>
    <p:sldMasterId id="2147485058" r:id="rId118"/>
    <p:sldMasterId id="2147485070" r:id="rId119"/>
    <p:sldMasterId id="2147485082" r:id="rId120"/>
    <p:sldMasterId id="2147485094" r:id="rId121"/>
    <p:sldMasterId id="2147485106" r:id="rId122"/>
    <p:sldMasterId id="2147485118" r:id="rId123"/>
    <p:sldMasterId id="2147485130" r:id="rId124"/>
    <p:sldMasterId id="2147485142" r:id="rId125"/>
    <p:sldMasterId id="2147485154" r:id="rId126"/>
    <p:sldMasterId id="2147485166" r:id="rId127"/>
    <p:sldMasterId id="2147485178" r:id="rId128"/>
    <p:sldMasterId id="2147485190" r:id="rId129"/>
    <p:sldMasterId id="2147485202" r:id="rId130"/>
    <p:sldMasterId id="2147485214" r:id="rId131"/>
    <p:sldMasterId id="2147485226" r:id="rId132"/>
    <p:sldMasterId id="2147485238" r:id="rId133"/>
    <p:sldMasterId id="2147485250" r:id="rId134"/>
    <p:sldMasterId id="2147485262" r:id="rId135"/>
    <p:sldMasterId id="2147485274" r:id="rId136"/>
    <p:sldMasterId id="2147485286" r:id="rId137"/>
    <p:sldMasterId id="2147485298" r:id="rId138"/>
    <p:sldMasterId id="2147485310" r:id="rId139"/>
    <p:sldMasterId id="2147485322" r:id="rId140"/>
    <p:sldMasterId id="2147485334" r:id="rId141"/>
    <p:sldMasterId id="2147485346" r:id="rId142"/>
    <p:sldMasterId id="2147485358" r:id="rId143"/>
    <p:sldMasterId id="2147485370" r:id="rId144"/>
    <p:sldMasterId id="2147485382" r:id="rId145"/>
    <p:sldMasterId id="2147485394" r:id="rId146"/>
  </p:sldMasterIdLst>
  <p:notesMasterIdLst>
    <p:notesMasterId r:id="rId148"/>
  </p:notesMasterIdLst>
  <p:sldIdLst>
    <p:sldId id="258" r:id="rId147"/>
  </p:sldIdLst>
  <p:sldSz cx="28803600" cy="42794238"/>
  <p:notesSz cx="6858000" cy="9144000"/>
  <p:defaultTextStyle>
    <a:defPPr>
      <a:defRPr lang="en-US"/>
    </a:defPPr>
    <a:lvl1pPr marL="0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1pPr>
    <a:lvl2pPr marL="160084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2pPr>
    <a:lvl3pPr marL="320168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3pPr>
    <a:lvl4pPr marL="480253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4pPr>
    <a:lvl5pPr marL="640337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5pPr>
    <a:lvl6pPr marL="8004221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6pPr>
    <a:lvl7pPr marL="960506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7pPr>
    <a:lvl8pPr marL="11205908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8pPr>
    <a:lvl9pPr marL="12806753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8064" userDrawn="1">
          <p15:clr>
            <a:srgbClr val="A4A3A4"/>
          </p15:clr>
        </p15:guide>
        <p15:guide id="3" pos="9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C5610"/>
    <a:srgbClr val="FDEADA"/>
    <a:srgbClr val="002060"/>
    <a:srgbClr val="215968"/>
    <a:srgbClr val="173052"/>
    <a:srgbClr val="DD5F0B"/>
    <a:srgbClr val="528233"/>
    <a:srgbClr val="2C3FEB"/>
    <a:srgbClr val="31859D"/>
    <a:srgbClr val="2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95581"/>
  </p:normalViewPr>
  <p:slideViewPr>
    <p:cSldViewPr snapToGrid="0" snapToObjects="1">
      <p:cViewPr>
        <p:scale>
          <a:sx n="37" d="100"/>
          <a:sy n="37" d="100"/>
        </p:scale>
        <p:origin x="320" y="-1352"/>
      </p:cViewPr>
      <p:guideLst>
        <p:guide orient="horz" pos="13479"/>
        <p:guide pos="806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Master" Target="slideMasters/slideMaster138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Master" Target="slideMasters/slideMaster128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Master" Target="slideMasters/slideMaster144.xml"/><Relationship Id="rId90" Type="http://schemas.openxmlformats.org/officeDocument/2006/relationships/slideMaster" Target="slideMasters/slideMaster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7335958005249"/>
          <c:y val="8.1536330782635516E-2"/>
          <c:w val="0.75530380577427825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A2-1C46-AD2D-E0E042318E90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A2-1C46-AD2D-E0E042318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A2-1C46-AD2D-E0E042318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485926490030787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16-5746-800E-469A64C3F3B6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16-5746-800E-469A64C3F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16-5746-800E-469A64C3F3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16-5746-800E-469A64C3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1-3642-9D98-6C878E07DA23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1-3642-9D98-6C878E07DA23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C1-3642-9D98-6C878E07DA23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C1-3642-9D98-6C878E07D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42510775572863269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0.22375</cdr:x>
      <cdr:y>0.26232</cdr:y>
    </cdr:from>
    <cdr:to>
      <cdr:x>0.9132</cdr:x>
      <cdr:y>0.4007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770278" y="803968"/>
          <a:ext cx="8536169" cy="424112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0.09333</cdr:x>
      <cdr:y>0.81027</cdr:y>
    </cdr:from>
    <cdr:to>
      <cdr:x>1</cdr:x>
      <cdr:y>0.94081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027962" y="2483333"/>
          <a:ext cx="998605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0.1792</cdr:x>
      <cdr:y>0.40966</cdr:y>
    </cdr:from>
    <cdr:to>
      <cdr:x>0.91774</cdr:x>
      <cdr:y>0.54571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2218698" y="1255541"/>
          <a:ext cx="9143959" cy="416971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623FF-30DC-E848-BCAE-8A28FF1D2B30}" type="datetimeFigureOut">
              <a:rPr lang="en-US" smtClean="0"/>
              <a:t>7/20/24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0775" y="1143000"/>
            <a:ext cx="2076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1pPr>
    <a:lvl2pPr marL="39173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2pPr>
    <a:lvl3pPr marL="78346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3pPr>
    <a:lvl4pPr marL="1175193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4pPr>
    <a:lvl5pPr marL="156692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5pPr>
    <a:lvl6pPr marL="195865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386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11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384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0775" y="1143000"/>
            <a:ext cx="2076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emf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359" tIns="155679" rIns="311359" bIns="155679"/>
          <a:lstStyle/>
          <a:p>
            <a:endParaRPr lang="en-US" sz="6082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2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  <a:cs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  <a:cs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47" tIns="170482" rIns="340947" bIns="1704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5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431" indent="0">
              <a:buNone/>
              <a:defRPr sz="6914"/>
            </a:lvl2pPr>
            <a:lvl3pPr marL="3408858" indent="0">
              <a:buNone/>
              <a:defRPr sz="6082"/>
            </a:lvl3pPr>
            <a:lvl4pPr marL="5113278" indent="0">
              <a:buNone/>
              <a:defRPr sz="5249"/>
            </a:lvl4pPr>
            <a:lvl5pPr marL="6817710" indent="0">
              <a:buNone/>
              <a:defRPr sz="5249"/>
            </a:lvl5pPr>
            <a:lvl6pPr marL="8522131" indent="0">
              <a:buNone/>
              <a:defRPr sz="5249"/>
            </a:lvl6pPr>
            <a:lvl7pPr marL="10226567" indent="0">
              <a:buNone/>
              <a:defRPr sz="5249"/>
            </a:lvl7pPr>
            <a:lvl8pPr marL="11930991" indent="0">
              <a:buNone/>
              <a:defRPr sz="5249"/>
            </a:lvl8pPr>
            <a:lvl9pPr marL="13635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0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09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/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6" y="6679514"/>
            <a:ext cx="9006126" cy="30698917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4431" indent="0">
              <a:buNone/>
              <a:defRPr sz="10415"/>
            </a:lvl2pPr>
            <a:lvl3pPr marL="3408858" indent="0">
              <a:buNone/>
              <a:defRPr sz="8997"/>
            </a:lvl3pPr>
            <a:lvl4pPr marL="5113278" indent="0">
              <a:buNone/>
              <a:defRPr sz="7499"/>
            </a:lvl4pPr>
            <a:lvl5pPr marL="6817710" indent="0">
              <a:buNone/>
              <a:defRPr sz="7499"/>
            </a:lvl5pPr>
            <a:lvl6pPr marL="8522131" indent="0">
              <a:buNone/>
              <a:defRPr sz="7499"/>
            </a:lvl6pPr>
            <a:lvl7pPr marL="10226567" indent="0">
              <a:buNone/>
              <a:defRPr sz="7499"/>
            </a:lvl7pPr>
            <a:lvl8pPr marL="11930991" indent="0">
              <a:buNone/>
              <a:defRPr sz="7499"/>
            </a:lvl8pPr>
            <a:lvl9pPr marL="13635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853" tIns="170436" rIns="340853" bIns="1704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6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960" indent="0">
              <a:buNone/>
              <a:defRPr sz="6914"/>
            </a:lvl2pPr>
            <a:lvl3pPr marL="3407922" indent="0">
              <a:buNone/>
              <a:defRPr sz="6082"/>
            </a:lvl3pPr>
            <a:lvl4pPr marL="5111875" indent="0">
              <a:buNone/>
              <a:defRPr sz="5249"/>
            </a:lvl4pPr>
            <a:lvl5pPr marL="6815834" indent="0">
              <a:buNone/>
              <a:defRPr sz="5249"/>
            </a:lvl5pPr>
            <a:lvl6pPr marL="8519789" indent="0">
              <a:buNone/>
              <a:defRPr sz="5249"/>
            </a:lvl6pPr>
            <a:lvl7pPr marL="10223758" indent="0">
              <a:buNone/>
              <a:defRPr sz="5249"/>
            </a:lvl7pPr>
            <a:lvl8pPr marL="11927707" indent="0">
              <a:buNone/>
              <a:defRPr sz="5249"/>
            </a:lvl8pPr>
            <a:lvl9pPr marL="1363167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33" y="905996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3960" indent="0">
              <a:buNone/>
              <a:defRPr sz="10415"/>
            </a:lvl2pPr>
            <a:lvl3pPr marL="3407922" indent="0">
              <a:buNone/>
              <a:defRPr sz="8997"/>
            </a:lvl3pPr>
            <a:lvl4pPr marL="5111875" indent="0">
              <a:buNone/>
              <a:defRPr sz="7499"/>
            </a:lvl4pPr>
            <a:lvl5pPr marL="6815834" indent="0">
              <a:buNone/>
              <a:defRPr sz="7499"/>
            </a:lvl5pPr>
            <a:lvl6pPr marL="8519789" indent="0">
              <a:buNone/>
              <a:defRPr sz="7499"/>
            </a:lvl6pPr>
            <a:lvl7pPr marL="10223758" indent="0">
              <a:buNone/>
              <a:defRPr sz="7499"/>
            </a:lvl7pPr>
            <a:lvl8pPr marL="11927707" indent="0">
              <a:buNone/>
              <a:defRPr sz="7499"/>
            </a:lvl8pPr>
            <a:lvl9pPr marL="1363167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965" tIns="204495" rIns="408965" bIns="20449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5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6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493" indent="0">
              <a:buNone/>
              <a:defRPr sz="6914"/>
            </a:lvl2pPr>
            <a:lvl3pPr marL="3406984" indent="0">
              <a:buNone/>
              <a:defRPr sz="6082"/>
            </a:lvl3pPr>
            <a:lvl4pPr marL="5110469" indent="0">
              <a:buNone/>
              <a:defRPr sz="5249"/>
            </a:lvl4pPr>
            <a:lvl5pPr marL="6813962" indent="0">
              <a:buNone/>
              <a:defRPr sz="5249"/>
            </a:lvl5pPr>
            <a:lvl6pPr marL="8517445" indent="0">
              <a:buNone/>
              <a:defRPr sz="5249"/>
            </a:lvl6pPr>
            <a:lvl7pPr marL="10220946" indent="0">
              <a:buNone/>
              <a:defRPr sz="5249"/>
            </a:lvl7pPr>
            <a:lvl8pPr marL="11924429" indent="0">
              <a:buNone/>
              <a:defRPr sz="5249"/>
            </a:lvl8pPr>
            <a:lvl9pPr marL="1362792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570" tIns="155271" rIns="310570" bIns="15527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4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3493" indent="0">
              <a:buNone/>
              <a:defRPr sz="10415"/>
            </a:lvl2pPr>
            <a:lvl3pPr marL="3406984" indent="0">
              <a:buNone/>
              <a:defRPr sz="8997"/>
            </a:lvl3pPr>
            <a:lvl4pPr marL="5110469" indent="0">
              <a:buNone/>
              <a:defRPr sz="7499"/>
            </a:lvl4pPr>
            <a:lvl5pPr marL="6813962" indent="0">
              <a:buNone/>
              <a:defRPr sz="7499"/>
            </a:lvl5pPr>
            <a:lvl6pPr marL="8517445" indent="0">
              <a:buNone/>
              <a:defRPr sz="7499"/>
            </a:lvl6pPr>
            <a:lvl7pPr marL="10220946" indent="0">
              <a:buNone/>
              <a:defRPr sz="7499"/>
            </a:lvl7pPr>
            <a:lvl8pPr marL="11924429" indent="0">
              <a:buNone/>
              <a:defRPr sz="7499"/>
            </a:lvl8pPr>
            <a:lvl9pPr marL="1362792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609" tIns="170319" rIns="340609" bIns="170319"/>
          <a:lstStyle/>
          <a:p>
            <a:pPr defTabSz="3405524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762" indent="0">
              <a:buNone/>
              <a:defRPr sz="6914"/>
            </a:lvl2pPr>
            <a:lvl3pPr marL="3405524" indent="0">
              <a:buNone/>
              <a:defRPr sz="6082"/>
            </a:lvl3pPr>
            <a:lvl4pPr marL="5108284" indent="0">
              <a:buNone/>
              <a:defRPr sz="5249"/>
            </a:lvl4pPr>
            <a:lvl5pPr marL="6811041" indent="0">
              <a:buNone/>
              <a:defRPr sz="5249"/>
            </a:lvl5pPr>
            <a:lvl6pPr marL="8513802" indent="0">
              <a:buNone/>
              <a:defRPr sz="5249"/>
            </a:lvl6pPr>
            <a:lvl7pPr marL="10216559" indent="0">
              <a:buNone/>
              <a:defRPr sz="5249"/>
            </a:lvl7pPr>
            <a:lvl8pPr marL="11919318" indent="0">
              <a:buNone/>
              <a:defRPr sz="5249"/>
            </a:lvl8pPr>
            <a:lvl9pPr marL="1362207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6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762" indent="0">
              <a:buNone/>
              <a:defRPr sz="10415"/>
            </a:lvl2pPr>
            <a:lvl3pPr marL="3405524" indent="0">
              <a:buNone/>
              <a:defRPr sz="8997"/>
            </a:lvl3pPr>
            <a:lvl4pPr marL="5108284" indent="0">
              <a:buNone/>
              <a:defRPr sz="7499"/>
            </a:lvl4pPr>
            <a:lvl5pPr marL="6811041" indent="0">
              <a:buNone/>
              <a:defRPr sz="7499"/>
            </a:lvl5pPr>
            <a:lvl6pPr marL="8513802" indent="0">
              <a:buNone/>
              <a:defRPr sz="7499"/>
            </a:lvl6pPr>
            <a:lvl7pPr marL="10216559" indent="0">
              <a:buNone/>
              <a:defRPr sz="7499"/>
            </a:lvl7pPr>
            <a:lvl8pPr marL="11919318" indent="0">
              <a:buNone/>
              <a:defRPr sz="7499"/>
            </a:lvl8pPr>
            <a:lvl9pPr marL="1362207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516" tIns="170273" rIns="340516" bIns="170273"/>
          <a:lstStyle/>
          <a:p>
            <a:pPr defTabSz="3404586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73" tIns="204355" rIns="408673" bIns="20435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458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294" indent="0">
              <a:buNone/>
              <a:defRPr sz="6914"/>
            </a:lvl2pPr>
            <a:lvl3pPr marL="3404586" indent="0">
              <a:buNone/>
              <a:defRPr sz="6082"/>
            </a:lvl3pPr>
            <a:lvl4pPr marL="5106877" indent="0">
              <a:buNone/>
              <a:defRPr sz="5249"/>
            </a:lvl4pPr>
            <a:lvl5pPr marL="6809167" indent="0">
              <a:buNone/>
              <a:defRPr sz="5249"/>
            </a:lvl5pPr>
            <a:lvl6pPr marL="8511459" indent="0">
              <a:buNone/>
              <a:defRPr sz="5249"/>
            </a:lvl6pPr>
            <a:lvl7pPr marL="10213748" indent="0">
              <a:buNone/>
              <a:defRPr sz="5249"/>
            </a:lvl7pPr>
            <a:lvl8pPr marL="11916037" indent="0">
              <a:buNone/>
              <a:defRPr sz="5249"/>
            </a:lvl8pPr>
            <a:lvl9pPr marL="1361833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553" indent="0">
              <a:buNone/>
              <a:defRPr sz="6082"/>
            </a:lvl2pPr>
            <a:lvl3pPr marL="3105097" indent="0">
              <a:buNone/>
              <a:defRPr sz="5249"/>
            </a:lvl3pPr>
            <a:lvl4pPr marL="4657646" indent="0">
              <a:buNone/>
              <a:defRPr sz="4833"/>
            </a:lvl4pPr>
            <a:lvl5pPr marL="6210196" indent="0">
              <a:buNone/>
              <a:defRPr sz="4833"/>
            </a:lvl5pPr>
            <a:lvl6pPr marL="7762746" indent="0">
              <a:buNone/>
              <a:defRPr sz="4833"/>
            </a:lvl6pPr>
            <a:lvl7pPr marL="9315294" indent="0">
              <a:buNone/>
              <a:defRPr sz="4833"/>
            </a:lvl7pPr>
            <a:lvl8pPr marL="10867846" indent="0">
              <a:buNone/>
              <a:defRPr sz="4833"/>
            </a:lvl8pPr>
            <a:lvl9pPr marL="1242038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294" indent="0">
              <a:buNone/>
              <a:defRPr sz="10415"/>
            </a:lvl2pPr>
            <a:lvl3pPr marL="3404586" indent="0">
              <a:buNone/>
              <a:defRPr sz="8997"/>
            </a:lvl3pPr>
            <a:lvl4pPr marL="5106877" indent="0">
              <a:buNone/>
              <a:defRPr sz="7499"/>
            </a:lvl4pPr>
            <a:lvl5pPr marL="6809167" indent="0">
              <a:buNone/>
              <a:defRPr sz="7499"/>
            </a:lvl5pPr>
            <a:lvl6pPr marL="8511459" indent="0">
              <a:buNone/>
              <a:defRPr sz="7499"/>
            </a:lvl6pPr>
            <a:lvl7pPr marL="10213748" indent="0">
              <a:buNone/>
              <a:defRPr sz="7499"/>
            </a:lvl7pPr>
            <a:lvl8pPr marL="11916037" indent="0">
              <a:buNone/>
              <a:defRPr sz="7499"/>
            </a:lvl8pPr>
            <a:lvl9pPr marL="1361833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478" tIns="170257" rIns="340478" bIns="17025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8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087" indent="0">
              <a:buNone/>
              <a:defRPr sz="6914"/>
            </a:lvl2pPr>
            <a:lvl3pPr marL="3404174" indent="0">
              <a:buNone/>
              <a:defRPr sz="6082"/>
            </a:lvl3pPr>
            <a:lvl4pPr marL="5106252" indent="0">
              <a:buNone/>
              <a:defRPr sz="5249"/>
            </a:lvl4pPr>
            <a:lvl5pPr marL="6808339" indent="0">
              <a:buNone/>
              <a:defRPr sz="5249"/>
            </a:lvl5pPr>
            <a:lvl6pPr marL="8510418" indent="0">
              <a:buNone/>
              <a:defRPr sz="5249"/>
            </a:lvl6pPr>
            <a:lvl7pPr marL="10212516" indent="0">
              <a:buNone/>
              <a:defRPr sz="5249"/>
            </a:lvl7pPr>
            <a:lvl8pPr marL="11914592" indent="0">
              <a:buNone/>
              <a:defRPr sz="5249"/>
            </a:lvl8pPr>
            <a:lvl9pPr marL="1361668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2087" indent="0">
              <a:buNone/>
              <a:defRPr sz="10415"/>
            </a:lvl2pPr>
            <a:lvl3pPr marL="3404174" indent="0">
              <a:buNone/>
              <a:defRPr sz="8997"/>
            </a:lvl3pPr>
            <a:lvl4pPr marL="5106252" indent="0">
              <a:buNone/>
              <a:defRPr sz="7499"/>
            </a:lvl4pPr>
            <a:lvl5pPr marL="6808339" indent="0">
              <a:buNone/>
              <a:defRPr sz="7499"/>
            </a:lvl5pPr>
            <a:lvl6pPr marL="8510418" indent="0">
              <a:buNone/>
              <a:defRPr sz="7499"/>
            </a:lvl6pPr>
            <a:lvl7pPr marL="10212516" indent="0">
              <a:buNone/>
              <a:defRPr sz="7499"/>
            </a:lvl7pPr>
            <a:lvl8pPr marL="11914592" indent="0">
              <a:buNone/>
              <a:defRPr sz="7499"/>
            </a:lvl8pPr>
            <a:lvl9pPr marL="1361668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384" tIns="170211" rIns="340384" bIns="1702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9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619" indent="0">
              <a:buNone/>
              <a:defRPr sz="6914"/>
            </a:lvl2pPr>
            <a:lvl3pPr marL="3403236" indent="0">
              <a:buNone/>
              <a:defRPr sz="6082"/>
            </a:lvl3pPr>
            <a:lvl4pPr marL="5104847" indent="0">
              <a:buNone/>
              <a:defRPr sz="5249"/>
            </a:lvl4pPr>
            <a:lvl5pPr marL="6806465" indent="0">
              <a:buNone/>
              <a:defRPr sz="5249"/>
            </a:lvl5pPr>
            <a:lvl6pPr marL="8508079" indent="0">
              <a:buNone/>
              <a:defRPr sz="5249"/>
            </a:lvl6pPr>
            <a:lvl7pPr marL="10209708" indent="0">
              <a:buNone/>
              <a:defRPr sz="5249"/>
            </a:lvl7pPr>
            <a:lvl8pPr marL="11911313" indent="0">
              <a:buNone/>
              <a:defRPr sz="5249"/>
            </a:lvl8pPr>
            <a:lvl9pPr marL="136129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1619" indent="0">
              <a:buNone/>
              <a:defRPr sz="10415"/>
            </a:lvl2pPr>
            <a:lvl3pPr marL="3403236" indent="0">
              <a:buNone/>
              <a:defRPr sz="8997"/>
            </a:lvl3pPr>
            <a:lvl4pPr marL="5104847" indent="0">
              <a:buNone/>
              <a:defRPr sz="7499"/>
            </a:lvl4pPr>
            <a:lvl5pPr marL="6806465" indent="0">
              <a:buNone/>
              <a:defRPr sz="7499"/>
            </a:lvl5pPr>
            <a:lvl6pPr marL="8508079" indent="0">
              <a:buNone/>
              <a:defRPr sz="7499"/>
            </a:lvl6pPr>
            <a:lvl7pPr marL="10209708" indent="0">
              <a:buNone/>
              <a:defRPr sz="7499"/>
            </a:lvl7pPr>
            <a:lvl8pPr marL="11911313" indent="0">
              <a:buNone/>
              <a:defRPr sz="7499"/>
            </a:lvl8pPr>
            <a:lvl9pPr marL="136129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291" tIns="170167" rIns="340291" bIns="170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9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150" indent="0">
              <a:buNone/>
              <a:defRPr sz="6914"/>
            </a:lvl2pPr>
            <a:lvl3pPr marL="3402299" indent="0">
              <a:buNone/>
              <a:defRPr sz="6082"/>
            </a:lvl3pPr>
            <a:lvl4pPr marL="5103440" indent="0">
              <a:buNone/>
              <a:defRPr sz="5249"/>
            </a:lvl4pPr>
            <a:lvl5pPr marL="6804594" indent="0">
              <a:buNone/>
              <a:defRPr sz="5249"/>
            </a:lvl5pPr>
            <a:lvl6pPr marL="8505741" indent="0">
              <a:buNone/>
              <a:defRPr sz="5249"/>
            </a:lvl6pPr>
            <a:lvl7pPr marL="10206900" indent="0">
              <a:buNone/>
              <a:defRPr sz="5249"/>
            </a:lvl7pPr>
            <a:lvl8pPr marL="11908038" indent="0">
              <a:buNone/>
              <a:defRPr sz="5249"/>
            </a:lvl8pPr>
            <a:lvl9pPr marL="136091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0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1150" indent="0">
              <a:buNone/>
              <a:defRPr sz="10415"/>
            </a:lvl2pPr>
            <a:lvl3pPr marL="3402299" indent="0">
              <a:buNone/>
              <a:defRPr sz="8997"/>
            </a:lvl3pPr>
            <a:lvl4pPr marL="5103440" indent="0">
              <a:buNone/>
              <a:defRPr sz="7499"/>
            </a:lvl4pPr>
            <a:lvl5pPr marL="6804594" indent="0">
              <a:buNone/>
              <a:defRPr sz="7499"/>
            </a:lvl5pPr>
            <a:lvl6pPr marL="8505741" indent="0">
              <a:buNone/>
              <a:defRPr sz="7499"/>
            </a:lvl6pPr>
            <a:lvl7pPr marL="10206900" indent="0">
              <a:buNone/>
              <a:defRPr sz="7499"/>
            </a:lvl7pPr>
            <a:lvl8pPr marL="11908038" indent="0">
              <a:buNone/>
              <a:defRPr sz="7499"/>
            </a:lvl8pPr>
            <a:lvl9pPr marL="136091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197" tIns="170122" rIns="340197" bIns="1701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290" tIns="204173" rIns="408290" bIns="20417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0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0681" indent="0">
              <a:buNone/>
              <a:defRPr sz="6914"/>
            </a:lvl2pPr>
            <a:lvl3pPr marL="3401362" indent="0">
              <a:buNone/>
              <a:defRPr sz="6082"/>
            </a:lvl3pPr>
            <a:lvl4pPr marL="5102039" indent="0">
              <a:buNone/>
              <a:defRPr sz="5249"/>
            </a:lvl4pPr>
            <a:lvl5pPr marL="6802724" indent="0">
              <a:buNone/>
              <a:defRPr sz="5249"/>
            </a:lvl5pPr>
            <a:lvl6pPr marL="8503398" indent="0">
              <a:buNone/>
              <a:defRPr sz="5249"/>
            </a:lvl6pPr>
            <a:lvl7pPr marL="10204094" indent="0">
              <a:buNone/>
              <a:defRPr sz="5249"/>
            </a:lvl7pPr>
            <a:lvl8pPr marL="11904764" indent="0">
              <a:buNone/>
              <a:defRPr sz="5249"/>
            </a:lvl8pPr>
            <a:lvl9pPr marL="136054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0681" indent="0">
              <a:buNone/>
              <a:defRPr sz="10415"/>
            </a:lvl2pPr>
            <a:lvl3pPr marL="3401362" indent="0">
              <a:buNone/>
              <a:defRPr sz="8997"/>
            </a:lvl3pPr>
            <a:lvl4pPr marL="5102039" indent="0">
              <a:buNone/>
              <a:defRPr sz="7499"/>
            </a:lvl4pPr>
            <a:lvl5pPr marL="6802724" indent="0">
              <a:buNone/>
              <a:defRPr sz="7499"/>
            </a:lvl5pPr>
            <a:lvl6pPr marL="8503398" indent="0">
              <a:buNone/>
              <a:defRPr sz="7499"/>
            </a:lvl6pPr>
            <a:lvl7pPr marL="10204094" indent="0">
              <a:buNone/>
              <a:defRPr sz="7499"/>
            </a:lvl7pPr>
            <a:lvl8pPr marL="11904764" indent="0">
              <a:buNone/>
              <a:defRPr sz="7499"/>
            </a:lvl8pPr>
            <a:lvl9pPr marL="136054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5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2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5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69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99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0842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5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58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67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995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9990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998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9981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997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548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548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3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2553" indent="0">
              <a:buNone/>
              <a:defRPr sz="9413"/>
            </a:lvl2pPr>
            <a:lvl3pPr marL="3105097" indent="0">
              <a:buNone/>
              <a:defRPr sz="8332"/>
            </a:lvl3pPr>
            <a:lvl4pPr marL="4657646" indent="0">
              <a:buNone/>
              <a:defRPr sz="6914"/>
            </a:lvl4pPr>
            <a:lvl5pPr marL="6210196" indent="0">
              <a:buNone/>
              <a:defRPr sz="6914"/>
            </a:lvl5pPr>
            <a:lvl6pPr marL="7762746" indent="0">
              <a:buNone/>
              <a:defRPr sz="6914"/>
            </a:lvl6pPr>
            <a:lvl7pPr marL="9315294" indent="0">
              <a:buNone/>
              <a:defRPr sz="6914"/>
            </a:lvl7pPr>
            <a:lvl8pPr marL="10867846" indent="0">
              <a:buNone/>
              <a:defRPr sz="6914"/>
            </a:lvl8pPr>
            <a:lvl9pPr marL="124203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950" indent="0">
              <a:buNone/>
              <a:defRPr sz="10415"/>
            </a:lvl2pPr>
            <a:lvl3pPr marL="3399903" indent="0">
              <a:buNone/>
              <a:defRPr sz="8997"/>
            </a:lvl3pPr>
            <a:lvl4pPr marL="5099860" indent="0">
              <a:buNone/>
              <a:defRPr sz="7499"/>
            </a:lvl4pPr>
            <a:lvl5pPr marL="6799811" indent="0">
              <a:buNone/>
              <a:defRPr sz="7499"/>
            </a:lvl5pPr>
            <a:lvl6pPr marL="8499761" indent="0">
              <a:buNone/>
              <a:defRPr sz="7499"/>
            </a:lvl6pPr>
            <a:lvl7pPr marL="10199707" indent="0">
              <a:buNone/>
              <a:defRPr sz="7499"/>
            </a:lvl7pPr>
            <a:lvl8pPr marL="11899661" indent="0">
              <a:buNone/>
              <a:defRPr sz="7499"/>
            </a:lvl8pPr>
            <a:lvl9pPr marL="13599615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2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2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008" tIns="170032" rIns="340008" bIns="1700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1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744" indent="0">
              <a:buNone/>
              <a:defRPr sz="6914"/>
            </a:lvl2pPr>
            <a:lvl3pPr marL="3399495" indent="0">
              <a:buNone/>
              <a:defRPr sz="6082"/>
            </a:lvl3pPr>
            <a:lvl4pPr marL="5099233" indent="0">
              <a:buNone/>
              <a:defRPr sz="5249"/>
            </a:lvl4pPr>
            <a:lvl5pPr marL="6798984" indent="0">
              <a:buNone/>
              <a:defRPr sz="5249"/>
            </a:lvl5pPr>
            <a:lvl6pPr marL="8498723" indent="0">
              <a:buNone/>
              <a:defRPr sz="5249"/>
            </a:lvl6pPr>
            <a:lvl7pPr marL="10198482" indent="0">
              <a:buNone/>
              <a:defRPr sz="5249"/>
            </a:lvl7pPr>
            <a:lvl8pPr marL="11898217" indent="0">
              <a:buNone/>
              <a:defRPr sz="5249"/>
            </a:lvl8pPr>
            <a:lvl9pPr marL="1359796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744" indent="0">
              <a:buNone/>
              <a:defRPr sz="10415"/>
            </a:lvl2pPr>
            <a:lvl3pPr marL="3399495" indent="0">
              <a:buNone/>
              <a:defRPr sz="8997"/>
            </a:lvl3pPr>
            <a:lvl4pPr marL="5099233" indent="0">
              <a:buNone/>
              <a:defRPr sz="7499"/>
            </a:lvl4pPr>
            <a:lvl5pPr marL="6798984" indent="0">
              <a:buNone/>
              <a:defRPr sz="7499"/>
            </a:lvl5pPr>
            <a:lvl6pPr marL="8498723" indent="0">
              <a:buNone/>
              <a:defRPr sz="7499"/>
            </a:lvl6pPr>
            <a:lvl7pPr marL="10198482" indent="0">
              <a:buNone/>
              <a:defRPr sz="7499"/>
            </a:lvl7pPr>
            <a:lvl8pPr marL="11898217" indent="0">
              <a:buNone/>
              <a:defRPr sz="7499"/>
            </a:lvl8pPr>
            <a:lvl9pPr marL="1359796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916" tIns="169986" rIns="339916" bIns="1699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5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2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275" indent="0">
              <a:buNone/>
              <a:defRPr sz="6914"/>
            </a:lvl2pPr>
            <a:lvl3pPr marL="3398557" indent="0">
              <a:buNone/>
              <a:defRPr sz="6082"/>
            </a:lvl3pPr>
            <a:lvl4pPr marL="5097833" indent="0">
              <a:buNone/>
              <a:defRPr sz="5249"/>
            </a:lvl4pPr>
            <a:lvl5pPr marL="6797112" indent="0">
              <a:buNone/>
              <a:defRPr sz="5249"/>
            </a:lvl5pPr>
            <a:lvl6pPr marL="8496387" indent="0">
              <a:buNone/>
              <a:defRPr sz="5249"/>
            </a:lvl6pPr>
            <a:lvl7pPr marL="10195676" indent="0">
              <a:buNone/>
              <a:defRPr sz="5249"/>
            </a:lvl7pPr>
            <a:lvl8pPr marL="11894946" indent="0">
              <a:buNone/>
              <a:defRPr sz="5249"/>
            </a:lvl8pPr>
            <a:lvl9pPr marL="1359422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4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9275" indent="0">
              <a:buNone/>
              <a:defRPr sz="10415"/>
            </a:lvl2pPr>
            <a:lvl3pPr marL="3398557" indent="0">
              <a:buNone/>
              <a:defRPr sz="8997"/>
            </a:lvl3pPr>
            <a:lvl4pPr marL="5097833" indent="0">
              <a:buNone/>
              <a:defRPr sz="7499"/>
            </a:lvl4pPr>
            <a:lvl5pPr marL="6797112" indent="0">
              <a:buNone/>
              <a:defRPr sz="7499"/>
            </a:lvl5pPr>
            <a:lvl6pPr marL="8496387" indent="0">
              <a:buNone/>
              <a:defRPr sz="7499"/>
            </a:lvl6pPr>
            <a:lvl7pPr marL="10195676" indent="0">
              <a:buNone/>
              <a:defRPr sz="7499"/>
            </a:lvl7pPr>
            <a:lvl8pPr marL="11894946" indent="0">
              <a:buNone/>
              <a:defRPr sz="7499"/>
            </a:lvl8pPr>
            <a:lvl9pPr marL="1359422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822" tIns="169943" rIns="339822" bIns="16994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7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808" indent="0">
              <a:buNone/>
              <a:defRPr sz="6914"/>
            </a:lvl2pPr>
            <a:lvl3pPr marL="3397626" indent="0">
              <a:buNone/>
              <a:defRPr sz="6082"/>
            </a:lvl3pPr>
            <a:lvl4pPr marL="5096432" indent="0">
              <a:buNone/>
              <a:defRPr sz="5249"/>
            </a:lvl4pPr>
            <a:lvl5pPr marL="6795242" indent="0">
              <a:buNone/>
              <a:defRPr sz="5249"/>
            </a:lvl5pPr>
            <a:lvl6pPr marL="8494052" indent="0">
              <a:buNone/>
              <a:defRPr sz="5249"/>
            </a:lvl6pPr>
            <a:lvl7pPr marL="10192874" indent="0">
              <a:buNone/>
              <a:defRPr sz="5249"/>
            </a:lvl7pPr>
            <a:lvl8pPr marL="11891673" indent="0">
              <a:buNone/>
              <a:defRPr sz="5249"/>
            </a:lvl8pPr>
            <a:lvl9pPr marL="135904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99" tIns="155234" rIns="310499" bIns="155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</p:spPr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5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8808" indent="0">
              <a:buNone/>
              <a:defRPr sz="10415"/>
            </a:lvl2pPr>
            <a:lvl3pPr marL="3397626" indent="0">
              <a:buNone/>
              <a:defRPr sz="8997"/>
            </a:lvl3pPr>
            <a:lvl4pPr marL="5096432" indent="0">
              <a:buNone/>
              <a:defRPr sz="7499"/>
            </a:lvl4pPr>
            <a:lvl5pPr marL="6795242" indent="0">
              <a:buNone/>
              <a:defRPr sz="7499"/>
            </a:lvl5pPr>
            <a:lvl6pPr marL="8494052" indent="0">
              <a:buNone/>
              <a:defRPr sz="7499"/>
            </a:lvl6pPr>
            <a:lvl7pPr marL="10192874" indent="0">
              <a:buNone/>
              <a:defRPr sz="7499"/>
            </a:lvl7pPr>
            <a:lvl8pPr marL="11891673" indent="0">
              <a:buNone/>
              <a:defRPr sz="7499"/>
            </a:lvl8pPr>
            <a:lvl9pPr marL="135904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728" tIns="169897" rIns="339728" bIns="1698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8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339" indent="0">
              <a:buNone/>
              <a:defRPr sz="6914"/>
            </a:lvl2pPr>
            <a:lvl3pPr marL="3396691" indent="0">
              <a:buNone/>
              <a:defRPr sz="6082"/>
            </a:lvl3pPr>
            <a:lvl4pPr marL="5095029" indent="0">
              <a:buNone/>
              <a:defRPr sz="5249"/>
            </a:lvl4pPr>
            <a:lvl5pPr marL="6793371" indent="0">
              <a:buNone/>
              <a:defRPr sz="5249"/>
            </a:lvl5pPr>
            <a:lvl6pPr marL="8491717" indent="0">
              <a:buNone/>
              <a:defRPr sz="5249"/>
            </a:lvl6pPr>
            <a:lvl7pPr marL="10190069" indent="0">
              <a:buNone/>
              <a:defRPr sz="5249"/>
            </a:lvl7pPr>
            <a:lvl8pPr marL="11888399" indent="0">
              <a:buNone/>
              <a:defRPr sz="5249"/>
            </a:lvl8pPr>
            <a:lvl9pPr marL="135867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6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8339" indent="0">
              <a:buNone/>
              <a:defRPr sz="10415"/>
            </a:lvl2pPr>
            <a:lvl3pPr marL="3396691" indent="0">
              <a:buNone/>
              <a:defRPr sz="8997"/>
            </a:lvl3pPr>
            <a:lvl4pPr marL="5095029" indent="0">
              <a:buNone/>
              <a:defRPr sz="7499"/>
            </a:lvl4pPr>
            <a:lvl5pPr marL="6793371" indent="0">
              <a:buNone/>
              <a:defRPr sz="7499"/>
            </a:lvl5pPr>
            <a:lvl6pPr marL="8491717" indent="0">
              <a:buNone/>
              <a:defRPr sz="7499"/>
            </a:lvl6pPr>
            <a:lvl7pPr marL="10190069" indent="0">
              <a:buNone/>
              <a:defRPr sz="7499"/>
            </a:lvl7pPr>
            <a:lvl8pPr marL="11888399" indent="0">
              <a:buNone/>
              <a:defRPr sz="7499"/>
            </a:lvl8pPr>
            <a:lvl9pPr marL="135867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634" tIns="169853" rIns="339634" bIns="16985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9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4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873" indent="0">
              <a:buNone/>
              <a:defRPr sz="6914"/>
            </a:lvl2pPr>
            <a:lvl3pPr marL="3395758" indent="0">
              <a:buNone/>
              <a:defRPr sz="6082"/>
            </a:lvl3pPr>
            <a:lvl4pPr marL="5093627" indent="0">
              <a:buNone/>
              <a:defRPr sz="5249"/>
            </a:lvl4pPr>
            <a:lvl5pPr marL="6791505" indent="0">
              <a:buNone/>
              <a:defRPr sz="5249"/>
            </a:lvl5pPr>
            <a:lvl6pPr marL="8489381" indent="0">
              <a:buNone/>
              <a:defRPr sz="5249"/>
            </a:lvl6pPr>
            <a:lvl7pPr marL="10187265" indent="0">
              <a:buNone/>
              <a:defRPr sz="5249"/>
            </a:lvl7pPr>
            <a:lvl8pPr marL="11885132" indent="0">
              <a:buNone/>
              <a:defRPr sz="5249"/>
            </a:lvl8pPr>
            <a:lvl9pPr marL="135830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193" indent="0">
              <a:buNone/>
              <a:defRPr sz="6082"/>
            </a:lvl2pPr>
            <a:lvl3pPr marL="3104373" indent="0">
              <a:buNone/>
              <a:defRPr sz="5249"/>
            </a:lvl3pPr>
            <a:lvl4pPr marL="4656564" indent="0">
              <a:buNone/>
              <a:defRPr sz="4833"/>
            </a:lvl4pPr>
            <a:lvl5pPr marL="6208746" indent="0">
              <a:buNone/>
              <a:defRPr sz="4833"/>
            </a:lvl5pPr>
            <a:lvl6pPr marL="7760936" indent="0">
              <a:buNone/>
              <a:defRPr sz="4833"/>
            </a:lvl6pPr>
            <a:lvl7pPr marL="9313119" indent="0">
              <a:buNone/>
              <a:defRPr sz="4833"/>
            </a:lvl7pPr>
            <a:lvl8pPr marL="10865313" indent="0">
              <a:buNone/>
              <a:defRPr sz="4833"/>
            </a:lvl8pPr>
            <a:lvl9pPr marL="124174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8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7873" indent="0">
              <a:buNone/>
              <a:defRPr sz="10415"/>
            </a:lvl2pPr>
            <a:lvl3pPr marL="3395758" indent="0">
              <a:buNone/>
              <a:defRPr sz="8997"/>
            </a:lvl3pPr>
            <a:lvl4pPr marL="5093627" indent="0">
              <a:buNone/>
              <a:defRPr sz="7499"/>
            </a:lvl4pPr>
            <a:lvl5pPr marL="6791505" indent="0">
              <a:buNone/>
              <a:defRPr sz="7499"/>
            </a:lvl5pPr>
            <a:lvl6pPr marL="8489381" indent="0">
              <a:buNone/>
              <a:defRPr sz="7499"/>
            </a:lvl6pPr>
            <a:lvl7pPr marL="10187265" indent="0">
              <a:buNone/>
              <a:defRPr sz="7499"/>
            </a:lvl7pPr>
            <a:lvl8pPr marL="11885132" indent="0">
              <a:buNone/>
              <a:defRPr sz="7499"/>
            </a:lvl8pPr>
            <a:lvl9pPr marL="135830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541" tIns="169807" rIns="339541" bIns="1698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1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404" indent="0">
              <a:buNone/>
              <a:defRPr sz="6914"/>
            </a:lvl2pPr>
            <a:lvl3pPr marL="3394825" indent="0">
              <a:buNone/>
              <a:defRPr sz="6082"/>
            </a:lvl3pPr>
            <a:lvl4pPr marL="5092226" indent="0">
              <a:buNone/>
              <a:defRPr sz="5249"/>
            </a:lvl4pPr>
            <a:lvl5pPr marL="6789639" indent="0">
              <a:buNone/>
              <a:defRPr sz="5249"/>
            </a:lvl5pPr>
            <a:lvl6pPr marL="8487047" indent="0">
              <a:buNone/>
              <a:defRPr sz="5249"/>
            </a:lvl6pPr>
            <a:lvl7pPr marL="10184464" indent="0">
              <a:buNone/>
              <a:defRPr sz="5249"/>
            </a:lvl7pPr>
            <a:lvl8pPr marL="11881862" indent="0">
              <a:buNone/>
              <a:defRPr sz="5249"/>
            </a:lvl8pPr>
            <a:lvl9pPr marL="135792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9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7404" indent="0">
              <a:buNone/>
              <a:defRPr sz="10415"/>
            </a:lvl2pPr>
            <a:lvl3pPr marL="3394825" indent="0">
              <a:buNone/>
              <a:defRPr sz="8997"/>
            </a:lvl3pPr>
            <a:lvl4pPr marL="5092226" indent="0">
              <a:buNone/>
              <a:defRPr sz="7499"/>
            </a:lvl4pPr>
            <a:lvl5pPr marL="6789639" indent="0">
              <a:buNone/>
              <a:defRPr sz="7499"/>
            </a:lvl5pPr>
            <a:lvl6pPr marL="8487047" indent="0">
              <a:buNone/>
              <a:defRPr sz="7499"/>
            </a:lvl6pPr>
            <a:lvl7pPr marL="10184464" indent="0">
              <a:buNone/>
              <a:defRPr sz="7499"/>
            </a:lvl7pPr>
            <a:lvl8pPr marL="11881862" indent="0">
              <a:buNone/>
              <a:defRPr sz="7499"/>
            </a:lvl8pPr>
            <a:lvl9pPr marL="135792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447" tIns="169761" rIns="339447" bIns="1697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2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938" indent="0">
              <a:buNone/>
              <a:defRPr sz="6914"/>
            </a:lvl2pPr>
            <a:lvl3pPr marL="3393891" indent="0">
              <a:buNone/>
              <a:defRPr sz="6082"/>
            </a:lvl3pPr>
            <a:lvl4pPr marL="5090824" indent="0">
              <a:buNone/>
              <a:defRPr sz="5249"/>
            </a:lvl4pPr>
            <a:lvl5pPr marL="6787770" indent="0">
              <a:buNone/>
              <a:defRPr sz="5249"/>
            </a:lvl5pPr>
            <a:lvl6pPr marL="8484711" indent="0">
              <a:buNone/>
              <a:defRPr sz="5249"/>
            </a:lvl6pPr>
            <a:lvl7pPr marL="10181664" indent="0">
              <a:buNone/>
              <a:defRPr sz="5249"/>
            </a:lvl7pPr>
            <a:lvl8pPr marL="11878593" indent="0">
              <a:buNone/>
              <a:defRPr sz="5249"/>
            </a:lvl8pPr>
            <a:lvl9pPr marL="135755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0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938" indent="0">
              <a:buNone/>
              <a:defRPr sz="10415"/>
            </a:lvl2pPr>
            <a:lvl3pPr marL="3393891" indent="0">
              <a:buNone/>
              <a:defRPr sz="8997"/>
            </a:lvl3pPr>
            <a:lvl4pPr marL="5090824" indent="0">
              <a:buNone/>
              <a:defRPr sz="7499"/>
            </a:lvl4pPr>
            <a:lvl5pPr marL="6787770" indent="0">
              <a:buNone/>
              <a:defRPr sz="7499"/>
            </a:lvl5pPr>
            <a:lvl6pPr marL="8484711" indent="0">
              <a:buNone/>
              <a:defRPr sz="7499"/>
            </a:lvl6pPr>
            <a:lvl7pPr marL="10181664" indent="0">
              <a:buNone/>
              <a:defRPr sz="7499"/>
            </a:lvl7pPr>
            <a:lvl8pPr marL="11878593" indent="0">
              <a:buNone/>
              <a:defRPr sz="7499"/>
            </a:lvl8pPr>
            <a:lvl9pPr marL="135755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353" tIns="169718" rIns="339353" bIns="1697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5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467" indent="0">
              <a:buNone/>
              <a:defRPr sz="6914"/>
            </a:lvl2pPr>
            <a:lvl3pPr marL="3392956" indent="0">
              <a:buNone/>
              <a:defRPr sz="6082"/>
            </a:lvl3pPr>
            <a:lvl4pPr marL="5089422" indent="0">
              <a:buNone/>
              <a:defRPr sz="5249"/>
            </a:lvl4pPr>
            <a:lvl5pPr marL="6785904" indent="0">
              <a:buNone/>
              <a:defRPr sz="5249"/>
            </a:lvl5pPr>
            <a:lvl6pPr marL="8482375" indent="0">
              <a:buNone/>
              <a:defRPr sz="5249"/>
            </a:lvl6pPr>
            <a:lvl7pPr marL="10178867" indent="0">
              <a:buNone/>
              <a:defRPr sz="5249"/>
            </a:lvl7pPr>
            <a:lvl8pPr marL="11875325" indent="0">
              <a:buNone/>
              <a:defRPr sz="5249"/>
            </a:lvl8pPr>
            <a:lvl9pPr marL="1357180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467" indent="0">
              <a:buNone/>
              <a:defRPr sz="10415"/>
            </a:lvl2pPr>
            <a:lvl3pPr marL="3392956" indent="0">
              <a:buNone/>
              <a:defRPr sz="8997"/>
            </a:lvl3pPr>
            <a:lvl4pPr marL="5089422" indent="0">
              <a:buNone/>
              <a:defRPr sz="7499"/>
            </a:lvl4pPr>
            <a:lvl5pPr marL="6785904" indent="0">
              <a:buNone/>
              <a:defRPr sz="7499"/>
            </a:lvl5pPr>
            <a:lvl6pPr marL="8482375" indent="0">
              <a:buNone/>
              <a:defRPr sz="7499"/>
            </a:lvl6pPr>
            <a:lvl7pPr marL="10178867" indent="0">
              <a:buNone/>
              <a:defRPr sz="7499"/>
            </a:lvl7pPr>
            <a:lvl8pPr marL="11875325" indent="0">
              <a:buNone/>
              <a:defRPr sz="7499"/>
            </a:lvl8pPr>
            <a:lvl9pPr marL="1357180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259" tIns="169672" rIns="339259" bIns="1696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6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000" indent="0">
              <a:buNone/>
              <a:defRPr sz="6914"/>
            </a:lvl2pPr>
            <a:lvl3pPr marL="3392026" indent="0">
              <a:buNone/>
              <a:defRPr sz="6082"/>
            </a:lvl3pPr>
            <a:lvl4pPr marL="5088024" indent="0">
              <a:buNone/>
              <a:defRPr sz="5249"/>
            </a:lvl4pPr>
            <a:lvl5pPr marL="6784038" indent="0">
              <a:buNone/>
              <a:defRPr sz="5249"/>
            </a:lvl5pPr>
            <a:lvl6pPr marL="8480039" indent="0">
              <a:buNone/>
              <a:defRPr sz="5249"/>
            </a:lvl6pPr>
            <a:lvl7pPr marL="10176063" indent="0">
              <a:buNone/>
              <a:defRPr sz="5249"/>
            </a:lvl7pPr>
            <a:lvl8pPr marL="11872060" indent="0">
              <a:buNone/>
              <a:defRPr sz="5249"/>
            </a:lvl8pPr>
            <a:lvl9pPr marL="135680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3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6000" indent="0">
              <a:buNone/>
              <a:defRPr sz="10415"/>
            </a:lvl2pPr>
            <a:lvl3pPr marL="3392026" indent="0">
              <a:buNone/>
              <a:defRPr sz="8997"/>
            </a:lvl3pPr>
            <a:lvl4pPr marL="5088024" indent="0">
              <a:buNone/>
              <a:defRPr sz="7499"/>
            </a:lvl4pPr>
            <a:lvl5pPr marL="6784038" indent="0">
              <a:buNone/>
              <a:defRPr sz="7499"/>
            </a:lvl5pPr>
            <a:lvl6pPr marL="8480039" indent="0">
              <a:buNone/>
              <a:defRPr sz="7499"/>
            </a:lvl6pPr>
            <a:lvl7pPr marL="10176063" indent="0">
              <a:buNone/>
              <a:defRPr sz="7499"/>
            </a:lvl7pPr>
            <a:lvl8pPr marL="11872060" indent="0">
              <a:buNone/>
              <a:defRPr sz="7499"/>
            </a:lvl8pPr>
            <a:lvl9pPr marL="135680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7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535" indent="0">
              <a:buNone/>
              <a:defRPr sz="6914"/>
            </a:lvl2pPr>
            <a:lvl3pPr marL="3391089" indent="0">
              <a:buNone/>
              <a:defRPr sz="6082"/>
            </a:lvl3pPr>
            <a:lvl4pPr marL="5086624" indent="0">
              <a:buNone/>
              <a:defRPr sz="5249"/>
            </a:lvl4pPr>
            <a:lvl5pPr marL="6782171" indent="0">
              <a:buNone/>
              <a:defRPr sz="5249"/>
            </a:lvl5pPr>
            <a:lvl6pPr marL="8477710" indent="0">
              <a:buNone/>
              <a:defRPr sz="5249"/>
            </a:lvl6pPr>
            <a:lvl7pPr marL="10173263" indent="0">
              <a:buNone/>
              <a:defRPr sz="5249"/>
            </a:lvl7pPr>
            <a:lvl8pPr marL="11868795" indent="0">
              <a:buNone/>
              <a:defRPr sz="5249"/>
            </a:lvl8pPr>
            <a:lvl9pPr marL="135643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4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2193" indent="0">
              <a:buNone/>
              <a:defRPr sz="9413"/>
            </a:lvl2pPr>
            <a:lvl3pPr marL="3104373" indent="0">
              <a:buNone/>
              <a:defRPr sz="8332"/>
            </a:lvl3pPr>
            <a:lvl4pPr marL="4656564" indent="0">
              <a:buNone/>
              <a:defRPr sz="6914"/>
            </a:lvl4pPr>
            <a:lvl5pPr marL="6208746" indent="0">
              <a:buNone/>
              <a:defRPr sz="6914"/>
            </a:lvl5pPr>
            <a:lvl6pPr marL="7760936" indent="0">
              <a:buNone/>
              <a:defRPr sz="6914"/>
            </a:lvl6pPr>
            <a:lvl7pPr marL="9313119" indent="0">
              <a:buNone/>
              <a:defRPr sz="6914"/>
            </a:lvl7pPr>
            <a:lvl8pPr marL="10865313" indent="0">
              <a:buNone/>
              <a:defRPr sz="6914"/>
            </a:lvl8pPr>
            <a:lvl9pPr marL="124174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5535" indent="0">
              <a:buNone/>
              <a:defRPr sz="10415"/>
            </a:lvl2pPr>
            <a:lvl3pPr marL="3391089" indent="0">
              <a:buNone/>
              <a:defRPr sz="8997"/>
            </a:lvl3pPr>
            <a:lvl4pPr marL="5086624" indent="0">
              <a:buNone/>
              <a:defRPr sz="7499"/>
            </a:lvl4pPr>
            <a:lvl5pPr marL="6782171" indent="0">
              <a:buNone/>
              <a:defRPr sz="7499"/>
            </a:lvl5pPr>
            <a:lvl6pPr marL="8477710" indent="0">
              <a:buNone/>
              <a:defRPr sz="7499"/>
            </a:lvl6pPr>
            <a:lvl7pPr marL="10173263" indent="0">
              <a:buNone/>
              <a:defRPr sz="7499"/>
            </a:lvl7pPr>
            <a:lvl8pPr marL="11868795" indent="0">
              <a:buNone/>
              <a:defRPr sz="7499"/>
            </a:lvl8pPr>
            <a:lvl9pPr marL="135643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072" tIns="169582" rIns="339072" bIns="1695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7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069" indent="0">
              <a:buNone/>
              <a:defRPr sz="6914"/>
            </a:lvl2pPr>
            <a:lvl3pPr marL="3390157" indent="0">
              <a:buNone/>
              <a:defRPr sz="6082"/>
            </a:lvl3pPr>
            <a:lvl4pPr marL="5085226" indent="0">
              <a:buNone/>
              <a:defRPr sz="5249"/>
            </a:lvl4pPr>
            <a:lvl5pPr marL="6780305" indent="0">
              <a:buNone/>
              <a:defRPr sz="5249"/>
            </a:lvl5pPr>
            <a:lvl6pPr marL="8475376" indent="0">
              <a:buNone/>
              <a:defRPr sz="5249"/>
            </a:lvl6pPr>
            <a:lvl7pPr marL="10170470" indent="0">
              <a:buNone/>
              <a:defRPr sz="5249"/>
            </a:lvl7pPr>
            <a:lvl8pPr marL="11865532" indent="0">
              <a:buNone/>
              <a:defRPr sz="5249"/>
            </a:lvl8pPr>
            <a:lvl9pPr marL="135606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5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5069" indent="0">
              <a:buNone/>
              <a:defRPr sz="10415"/>
            </a:lvl2pPr>
            <a:lvl3pPr marL="3390157" indent="0">
              <a:buNone/>
              <a:defRPr sz="8997"/>
            </a:lvl3pPr>
            <a:lvl4pPr marL="5085226" indent="0">
              <a:buNone/>
              <a:defRPr sz="7499"/>
            </a:lvl4pPr>
            <a:lvl5pPr marL="6780305" indent="0">
              <a:buNone/>
              <a:defRPr sz="7499"/>
            </a:lvl5pPr>
            <a:lvl6pPr marL="8475376" indent="0">
              <a:buNone/>
              <a:defRPr sz="7499"/>
            </a:lvl6pPr>
            <a:lvl7pPr marL="10170470" indent="0">
              <a:buNone/>
              <a:defRPr sz="7499"/>
            </a:lvl7pPr>
            <a:lvl8pPr marL="11865532" indent="0">
              <a:buNone/>
              <a:defRPr sz="7499"/>
            </a:lvl8pPr>
            <a:lvl9pPr marL="135606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978" tIns="169536" rIns="338978" bIns="1695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9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607" indent="0">
              <a:buNone/>
              <a:defRPr sz="6914"/>
            </a:lvl2pPr>
            <a:lvl3pPr marL="3389224" indent="0">
              <a:buNone/>
              <a:defRPr sz="6082"/>
            </a:lvl3pPr>
            <a:lvl4pPr marL="5083829" indent="0">
              <a:buNone/>
              <a:defRPr sz="5249"/>
            </a:lvl4pPr>
            <a:lvl5pPr marL="6778436" indent="0">
              <a:buNone/>
              <a:defRPr sz="5249"/>
            </a:lvl5pPr>
            <a:lvl6pPr marL="8473043" indent="0">
              <a:buNone/>
              <a:defRPr sz="5249"/>
            </a:lvl6pPr>
            <a:lvl7pPr marL="10167672" indent="0">
              <a:buNone/>
              <a:defRPr sz="5249"/>
            </a:lvl7pPr>
            <a:lvl8pPr marL="11862264" indent="0">
              <a:buNone/>
              <a:defRPr sz="5249"/>
            </a:lvl8pPr>
            <a:lvl9pPr marL="1355687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6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4607" indent="0">
              <a:buNone/>
              <a:defRPr sz="10415"/>
            </a:lvl2pPr>
            <a:lvl3pPr marL="3389224" indent="0">
              <a:buNone/>
              <a:defRPr sz="8997"/>
            </a:lvl3pPr>
            <a:lvl4pPr marL="5083829" indent="0">
              <a:buNone/>
              <a:defRPr sz="7499"/>
            </a:lvl4pPr>
            <a:lvl5pPr marL="6778436" indent="0">
              <a:buNone/>
              <a:defRPr sz="7499"/>
            </a:lvl5pPr>
            <a:lvl6pPr marL="8473043" indent="0">
              <a:buNone/>
              <a:defRPr sz="7499"/>
            </a:lvl6pPr>
            <a:lvl7pPr marL="10167672" indent="0">
              <a:buNone/>
              <a:defRPr sz="7499"/>
            </a:lvl7pPr>
            <a:lvl8pPr marL="11862264" indent="0">
              <a:buNone/>
              <a:defRPr sz="7499"/>
            </a:lvl8pPr>
            <a:lvl9pPr marL="1355687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884" tIns="169490" rIns="338884" bIns="1694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9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8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139" indent="0">
              <a:buNone/>
              <a:defRPr sz="6914"/>
            </a:lvl2pPr>
            <a:lvl3pPr marL="3388291" indent="0">
              <a:buNone/>
              <a:defRPr sz="6082"/>
            </a:lvl3pPr>
            <a:lvl4pPr marL="5082431" indent="0">
              <a:buNone/>
              <a:defRPr sz="5249"/>
            </a:lvl4pPr>
            <a:lvl5pPr marL="6776573" indent="0">
              <a:buNone/>
              <a:defRPr sz="5249"/>
            </a:lvl5pPr>
            <a:lvl6pPr marL="8470713" indent="0">
              <a:buNone/>
              <a:defRPr sz="5249"/>
            </a:lvl6pPr>
            <a:lvl7pPr marL="10164875" indent="0">
              <a:buNone/>
              <a:defRPr sz="5249"/>
            </a:lvl7pPr>
            <a:lvl8pPr marL="11859005" indent="0">
              <a:buNone/>
              <a:defRPr sz="5249"/>
            </a:lvl8pPr>
            <a:lvl9pPr marL="1355314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28" tIns="155196" rIns="310428" bIns="1551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8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4139" indent="0">
              <a:buNone/>
              <a:defRPr sz="10415"/>
            </a:lvl2pPr>
            <a:lvl3pPr marL="3388291" indent="0">
              <a:buNone/>
              <a:defRPr sz="8997"/>
            </a:lvl3pPr>
            <a:lvl4pPr marL="5082431" indent="0">
              <a:buNone/>
              <a:defRPr sz="7499"/>
            </a:lvl4pPr>
            <a:lvl5pPr marL="6776573" indent="0">
              <a:buNone/>
              <a:defRPr sz="7499"/>
            </a:lvl5pPr>
            <a:lvl6pPr marL="8470713" indent="0">
              <a:buNone/>
              <a:defRPr sz="7499"/>
            </a:lvl6pPr>
            <a:lvl7pPr marL="10164875" indent="0">
              <a:buNone/>
              <a:defRPr sz="7499"/>
            </a:lvl7pPr>
            <a:lvl8pPr marL="11859005" indent="0">
              <a:buNone/>
              <a:defRPr sz="7499"/>
            </a:lvl8pPr>
            <a:lvl9pPr marL="1355314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603" tIns="203363" rIns="406603" bIns="203363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9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3675" indent="0">
              <a:buNone/>
              <a:defRPr sz="6914"/>
            </a:lvl2pPr>
            <a:lvl3pPr marL="3387356" indent="0">
              <a:buNone/>
              <a:defRPr sz="6082"/>
            </a:lvl3pPr>
            <a:lvl4pPr marL="5081034" indent="0">
              <a:buNone/>
              <a:defRPr sz="5249"/>
            </a:lvl4pPr>
            <a:lvl5pPr marL="6774711" indent="0">
              <a:buNone/>
              <a:defRPr sz="5249"/>
            </a:lvl5pPr>
            <a:lvl6pPr marL="8468383" indent="0">
              <a:buNone/>
              <a:defRPr sz="5249"/>
            </a:lvl6pPr>
            <a:lvl7pPr marL="10162081" indent="0">
              <a:buNone/>
              <a:defRPr sz="5249"/>
            </a:lvl7pPr>
            <a:lvl8pPr marL="11855742" indent="0">
              <a:buNone/>
              <a:defRPr sz="5249"/>
            </a:lvl8pPr>
            <a:lvl9pPr marL="13549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9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3675" indent="0">
              <a:buNone/>
              <a:defRPr sz="10415"/>
            </a:lvl2pPr>
            <a:lvl3pPr marL="3387356" indent="0">
              <a:buNone/>
              <a:defRPr sz="8997"/>
            </a:lvl3pPr>
            <a:lvl4pPr marL="5081034" indent="0">
              <a:buNone/>
              <a:defRPr sz="7499"/>
            </a:lvl4pPr>
            <a:lvl5pPr marL="6774711" indent="0">
              <a:buNone/>
              <a:defRPr sz="7499"/>
            </a:lvl5pPr>
            <a:lvl6pPr marL="8468383" indent="0">
              <a:buNone/>
              <a:defRPr sz="7499"/>
            </a:lvl6pPr>
            <a:lvl7pPr marL="10162081" indent="0">
              <a:buNone/>
              <a:defRPr sz="7499"/>
            </a:lvl7pPr>
            <a:lvl8pPr marL="11855742" indent="0">
              <a:buNone/>
              <a:defRPr sz="7499"/>
            </a:lvl8pPr>
            <a:lvl9pPr marL="13549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3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9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1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835" indent="0">
              <a:buNone/>
              <a:defRPr sz="6082"/>
            </a:lvl2pPr>
            <a:lvl3pPr marL="3103647" indent="0">
              <a:buNone/>
              <a:defRPr sz="5249"/>
            </a:lvl3pPr>
            <a:lvl4pPr marL="4655475" indent="0">
              <a:buNone/>
              <a:defRPr sz="4833"/>
            </a:lvl4pPr>
            <a:lvl5pPr marL="6207302" indent="0">
              <a:buNone/>
              <a:defRPr sz="4833"/>
            </a:lvl5pPr>
            <a:lvl6pPr marL="7759125" indent="0">
              <a:buNone/>
              <a:defRPr sz="4833"/>
            </a:lvl6pPr>
            <a:lvl7pPr marL="9310946" indent="0">
              <a:buNone/>
              <a:defRPr sz="4833"/>
            </a:lvl7pPr>
            <a:lvl8pPr marL="10862777" indent="0">
              <a:buNone/>
              <a:defRPr sz="4833"/>
            </a:lvl8pPr>
            <a:lvl9pPr marL="1241459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27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0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321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642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963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284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605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2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42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0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3210" indent="0">
              <a:buNone/>
              <a:defRPr sz="10415"/>
            </a:lvl2pPr>
            <a:lvl3pPr marL="3386423" indent="0">
              <a:buNone/>
              <a:defRPr sz="8997"/>
            </a:lvl3pPr>
            <a:lvl4pPr marL="5079632" indent="0">
              <a:buNone/>
              <a:defRPr sz="7499"/>
            </a:lvl4pPr>
            <a:lvl5pPr marL="6772848" indent="0">
              <a:buNone/>
              <a:defRPr sz="7499"/>
            </a:lvl5pPr>
            <a:lvl6pPr marL="8466054" indent="0">
              <a:buNone/>
              <a:defRPr sz="7499"/>
            </a:lvl6pPr>
            <a:lvl7pPr marL="10159284" indent="0">
              <a:buNone/>
              <a:defRPr sz="7499"/>
            </a:lvl7pPr>
            <a:lvl8pPr marL="11852481" indent="0">
              <a:buNone/>
              <a:defRPr sz="7499"/>
            </a:lvl8pPr>
            <a:lvl9pPr marL="13545696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2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8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3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0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274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549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823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098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372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4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4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2746" indent="0">
              <a:buNone/>
              <a:defRPr sz="10415"/>
            </a:lvl2pPr>
            <a:lvl3pPr marL="3385494" indent="0">
              <a:buNone/>
              <a:defRPr sz="8997"/>
            </a:lvl3pPr>
            <a:lvl4pPr marL="5078236" indent="0">
              <a:buNone/>
              <a:defRPr sz="7499"/>
            </a:lvl4pPr>
            <a:lvl5pPr marL="6770983" indent="0">
              <a:buNone/>
              <a:defRPr sz="7499"/>
            </a:lvl5pPr>
            <a:lvl6pPr marL="8463727" indent="0">
              <a:buNone/>
              <a:defRPr sz="7499"/>
            </a:lvl6pPr>
            <a:lvl7pPr marL="10156491" indent="0">
              <a:buNone/>
              <a:defRPr sz="7499"/>
            </a:lvl7pPr>
            <a:lvl8pPr marL="11849221" indent="0">
              <a:buNone/>
              <a:defRPr sz="7499"/>
            </a:lvl8pPr>
            <a:lvl9pPr marL="1354197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1960"/>
            <a:ext cx="6720840" cy="2001027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509" tIns="169311" rIns="338509" bIns="1693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265" tIns="203200" rIns="406265" bIns="20320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4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1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2281" indent="0">
              <a:buNone/>
              <a:defRPr sz="6914"/>
            </a:lvl2pPr>
            <a:lvl3pPr marL="3384563" indent="0">
              <a:buNone/>
              <a:defRPr sz="6082"/>
            </a:lvl3pPr>
            <a:lvl4pPr marL="5076839" indent="0">
              <a:buNone/>
              <a:defRPr sz="5249"/>
            </a:lvl4pPr>
            <a:lvl5pPr marL="6769121" indent="0">
              <a:buNone/>
              <a:defRPr sz="5249"/>
            </a:lvl5pPr>
            <a:lvl6pPr marL="8461399" indent="0">
              <a:buNone/>
              <a:defRPr sz="5249"/>
            </a:lvl6pPr>
            <a:lvl7pPr marL="10153697" indent="0">
              <a:buNone/>
              <a:defRPr sz="5249"/>
            </a:lvl7pPr>
            <a:lvl8pPr marL="11845962" indent="0">
              <a:buNone/>
              <a:defRPr sz="5249"/>
            </a:lvl8pPr>
            <a:lvl9pPr marL="1353824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3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2281" indent="0">
              <a:buNone/>
              <a:defRPr sz="10415"/>
            </a:lvl2pPr>
            <a:lvl3pPr marL="3384563" indent="0">
              <a:buNone/>
              <a:defRPr sz="8997"/>
            </a:lvl3pPr>
            <a:lvl4pPr marL="5076839" indent="0">
              <a:buNone/>
              <a:defRPr sz="7499"/>
            </a:lvl4pPr>
            <a:lvl5pPr marL="6769121" indent="0">
              <a:buNone/>
              <a:defRPr sz="7499"/>
            </a:lvl5pPr>
            <a:lvl6pPr marL="8461399" indent="0">
              <a:buNone/>
              <a:defRPr sz="7499"/>
            </a:lvl6pPr>
            <a:lvl7pPr marL="10153697" indent="0">
              <a:buNone/>
              <a:defRPr sz="7499"/>
            </a:lvl7pPr>
            <a:lvl8pPr marL="11845962" indent="0">
              <a:buNone/>
              <a:defRPr sz="7499"/>
            </a:lvl8pPr>
            <a:lvl9pPr marL="1353824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5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7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64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25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181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363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543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672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5907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5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5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6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6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4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1816" indent="0">
              <a:buNone/>
              <a:defRPr sz="10415"/>
            </a:lvl2pPr>
            <a:lvl3pPr marL="3383634" indent="0">
              <a:buNone/>
              <a:defRPr sz="8997"/>
            </a:lvl3pPr>
            <a:lvl4pPr marL="5075439" indent="0">
              <a:buNone/>
              <a:defRPr sz="7499"/>
            </a:lvl4pPr>
            <a:lvl5pPr marL="6767260" indent="0">
              <a:buNone/>
              <a:defRPr sz="7499"/>
            </a:lvl5pPr>
            <a:lvl6pPr marL="8459071" indent="0">
              <a:buNone/>
              <a:defRPr sz="7499"/>
            </a:lvl6pPr>
            <a:lvl7pPr marL="10150904" indent="0">
              <a:buNone/>
              <a:defRPr sz="7499"/>
            </a:lvl7pPr>
            <a:lvl8pPr marL="11842707" indent="0">
              <a:buNone/>
              <a:defRPr sz="7499"/>
            </a:lvl8pPr>
            <a:lvl9pPr marL="1353452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7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845684" indent="0" algn="ctr">
              <a:buNone/>
              <a:defRPr/>
            </a:lvl2pPr>
            <a:lvl3pPr marL="1691351" indent="0" algn="ctr">
              <a:buNone/>
              <a:defRPr/>
            </a:lvl3pPr>
            <a:lvl4pPr marL="2537031" indent="0" algn="ctr">
              <a:buNone/>
              <a:defRPr/>
            </a:lvl4pPr>
            <a:lvl5pPr marL="3382704" indent="0" algn="ctr">
              <a:buNone/>
              <a:defRPr/>
            </a:lvl5pPr>
            <a:lvl6pPr marL="4228367" indent="0" algn="ctr">
              <a:buNone/>
              <a:defRPr/>
            </a:lvl6pPr>
            <a:lvl7pPr marL="5074045" indent="0" algn="ctr">
              <a:buNone/>
              <a:defRPr/>
            </a:lvl7pPr>
            <a:lvl8pPr marL="5919722" indent="0" algn="ctr">
              <a:buNone/>
              <a:defRPr/>
            </a:lvl8pPr>
            <a:lvl9pPr marL="676540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90"/>
            <a:ext cx="24483061" cy="8499410"/>
          </a:xfrm>
        </p:spPr>
        <p:txBody>
          <a:bodyPr/>
          <a:lstStyle>
            <a:lvl1pPr algn="l">
              <a:defRPr sz="749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1"/>
            <a:ext cx="24483061" cy="9361245"/>
          </a:xfrm>
        </p:spPr>
        <p:txBody>
          <a:bodyPr anchor="b"/>
          <a:lstStyle>
            <a:lvl1pPr marL="0" indent="0">
              <a:buNone/>
              <a:defRPr sz="3747"/>
            </a:lvl1pPr>
            <a:lvl2pPr marL="845684" indent="0">
              <a:buNone/>
              <a:defRPr sz="3333"/>
            </a:lvl2pPr>
            <a:lvl3pPr marL="1691351" indent="0">
              <a:buNone/>
              <a:defRPr sz="3166"/>
            </a:lvl3pPr>
            <a:lvl4pPr marL="2537031" indent="0">
              <a:buNone/>
              <a:defRPr sz="2750"/>
            </a:lvl4pPr>
            <a:lvl5pPr marL="3382704" indent="0">
              <a:buNone/>
              <a:defRPr sz="2750"/>
            </a:lvl5pPr>
            <a:lvl6pPr marL="4228367" indent="0">
              <a:buNone/>
              <a:defRPr sz="2750"/>
            </a:lvl6pPr>
            <a:lvl7pPr marL="5074045" indent="0">
              <a:buNone/>
              <a:defRPr sz="2750"/>
            </a:lvl7pPr>
            <a:lvl8pPr marL="5919722" indent="0">
              <a:buNone/>
              <a:defRPr sz="2750"/>
            </a:lvl8pPr>
            <a:lvl9pPr marL="6765400" indent="0">
              <a:buNone/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0" y="6538015"/>
            <a:ext cx="12601575" cy="32293800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0"/>
            <a:ext cx="12726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9" y="9579180"/>
            <a:ext cx="12731591" cy="3992151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9" y="13571319"/>
            <a:ext cx="12731591" cy="24656222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0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6082"/>
            </a:lvl1pPr>
            <a:lvl2pPr>
              <a:defRPr sz="5249"/>
            </a:lvl2pPr>
            <a:lvl3pPr>
              <a:defRPr sz="4583"/>
            </a:lvl3pPr>
            <a:lvl4pPr>
              <a:defRPr sz="3747"/>
            </a:lvl4pPr>
            <a:lvl5pPr>
              <a:defRPr sz="3747"/>
            </a:lvl5pPr>
            <a:lvl6pPr>
              <a:defRPr sz="3747"/>
            </a:lvl6pPr>
            <a:lvl7pPr>
              <a:defRPr sz="3747"/>
            </a:lvl7pPr>
            <a:lvl8pPr>
              <a:defRPr sz="3747"/>
            </a:lvl8pPr>
            <a:lvl9pPr>
              <a:defRPr sz="3747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7"/>
            <a:ext cx="9476185" cy="29272450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6082"/>
            </a:lvl1pPr>
            <a:lvl2pPr marL="845684" indent="0">
              <a:buNone/>
              <a:defRPr sz="5249"/>
            </a:lvl2pPr>
            <a:lvl3pPr marL="1691351" indent="0">
              <a:buNone/>
              <a:defRPr sz="4583"/>
            </a:lvl3pPr>
            <a:lvl4pPr marL="2537031" indent="0">
              <a:buNone/>
              <a:defRPr sz="3747"/>
            </a:lvl4pPr>
            <a:lvl5pPr marL="3382704" indent="0">
              <a:buNone/>
              <a:defRPr sz="3747"/>
            </a:lvl5pPr>
            <a:lvl6pPr marL="4228367" indent="0">
              <a:buNone/>
              <a:defRPr sz="3747"/>
            </a:lvl6pPr>
            <a:lvl7pPr marL="5074045" indent="0">
              <a:buNone/>
              <a:defRPr sz="3747"/>
            </a:lvl7pPr>
            <a:lvl8pPr marL="5919722" indent="0">
              <a:buNone/>
              <a:defRPr sz="3747"/>
            </a:lvl8pPr>
            <a:lvl9pPr marL="6765400" indent="0">
              <a:buNone/>
              <a:defRPr sz="3747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229" tIns="169176" rIns="338229" bIns="1691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8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3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887" indent="0">
              <a:buNone/>
              <a:defRPr sz="6914"/>
            </a:lvl2pPr>
            <a:lvl3pPr marL="3381776" indent="0">
              <a:buNone/>
              <a:defRPr sz="6082"/>
            </a:lvl3pPr>
            <a:lvl4pPr marL="5072652" indent="0">
              <a:buNone/>
              <a:defRPr sz="5249"/>
            </a:lvl4pPr>
            <a:lvl5pPr marL="6763535" indent="0">
              <a:buNone/>
              <a:defRPr sz="5249"/>
            </a:lvl5pPr>
            <a:lvl6pPr marL="8454416" indent="0">
              <a:buNone/>
              <a:defRPr sz="5249"/>
            </a:lvl6pPr>
            <a:lvl7pPr marL="10145319" indent="0">
              <a:buNone/>
              <a:defRPr sz="5249"/>
            </a:lvl7pPr>
            <a:lvl8pPr marL="11836189" indent="0">
              <a:buNone/>
              <a:defRPr sz="5249"/>
            </a:lvl8pPr>
            <a:lvl9pPr marL="1352707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835" indent="0">
              <a:buNone/>
              <a:defRPr sz="9413"/>
            </a:lvl2pPr>
            <a:lvl3pPr marL="3103647" indent="0">
              <a:buNone/>
              <a:defRPr sz="8332"/>
            </a:lvl3pPr>
            <a:lvl4pPr marL="4655475" indent="0">
              <a:buNone/>
              <a:defRPr sz="6914"/>
            </a:lvl4pPr>
            <a:lvl5pPr marL="6207302" indent="0">
              <a:buNone/>
              <a:defRPr sz="6914"/>
            </a:lvl5pPr>
            <a:lvl6pPr marL="7759125" indent="0">
              <a:buNone/>
              <a:defRPr sz="6914"/>
            </a:lvl6pPr>
            <a:lvl7pPr marL="9310946" indent="0">
              <a:buNone/>
              <a:defRPr sz="6914"/>
            </a:lvl7pPr>
            <a:lvl8pPr marL="10862777" indent="0">
              <a:buNone/>
              <a:defRPr sz="6914"/>
            </a:lvl8pPr>
            <a:lvl9pPr marL="124145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0887" indent="0">
              <a:buNone/>
              <a:defRPr sz="10415"/>
            </a:lvl2pPr>
            <a:lvl3pPr marL="3381776" indent="0">
              <a:buNone/>
              <a:defRPr sz="8997"/>
            </a:lvl3pPr>
            <a:lvl4pPr marL="5072652" indent="0">
              <a:buNone/>
              <a:defRPr sz="7499"/>
            </a:lvl4pPr>
            <a:lvl5pPr marL="6763535" indent="0">
              <a:buNone/>
              <a:defRPr sz="7499"/>
            </a:lvl5pPr>
            <a:lvl6pPr marL="8454416" indent="0">
              <a:buNone/>
              <a:defRPr sz="7499"/>
            </a:lvl6pPr>
            <a:lvl7pPr marL="10145319" indent="0">
              <a:buNone/>
              <a:defRPr sz="7499"/>
            </a:lvl7pPr>
            <a:lvl8pPr marL="11836189" indent="0">
              <a:buNone/>
              <a:defRPr sz="7499"/>
            </a:lvl8pPr>
            <a:lvl9pPr marL="1352707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134" tIns="169132" rIns="338134" bIns="1691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0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4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421" indent="0">
              <a:buNone/>
              <a:defRPr sz="6914"/>
            </a:lvl2pPr>
            <a:lvl3pPr marL="3380847" indent="0">
              <a:buNone/>
              <a:defRPr sz="6082"/>
            </a:lvl3pPr>
            <a:lvl4pPr marL="5071255" indent="0">
              <a:buNone/>
              <a:defRPr sz="5249"/>
            </a:lvl4pPr>
            <a:lvl5pPr marL="6761678" indent="0">
              <a:buNone/>
              <a:defRPr sz="5249"/>
            </a:lvl5pPr>
            <a:lvl6pPr marL="8452092" indent="0">
              <a:buNone/>
              <a:defRPr sz="5249"/>
            </a:lvl6pPr>
            <a:lvl7pPr marL="10142531" indent="0">
              <a:buNone/>
              <a:defRPr sz="5249"/>
            </a:lvl7pPr>
            <a:lvl8pPr marL="11832937" indent="0">
              <a:buNone/>
              <a:defRPr sz="5249"/>
            </a:lvl8pPr>
            <a:lvl9pPr marL="1352335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90421" indent="0">
              <a:buNone/>
              <a:defRPr sz="10415"/>
            </a:lvl2pPr>
            <a:lvl3pPr marL="3380847" indent="0">
              <a:buNone/>
              <a:defRPr sz="8997"/>
            </a:lvl3pPr>
            <a:lvl4pPr marL="5071255" indent="0">
              <a:buNone/>
              <a:defRPr sz="7499"/>
            </a:lvl4pPr>
            <a:lvl5pPr marL="6761678" indent="0">
              <a:buNone/>
              <a:defRPr sz="7499"/>
            </a:lvl5pPr>
            <a:lvl6pPr marL="8452092" indent="0">
              <a:buNone/>
              <a:defRPr sz="7499"/>
            </a:lvl6pPr>
            <a:lvl7pPr marL="10142531" indent="0">
              <a:buNone/>
              <a:defRPr sz="7499"/>
            </a:lvl7pPr>
            <a:lvl8pPr marL="11832937" indent="0">
              <a:buNone/>
              <a:defRPr sz="7499"/>
            </a:lvl8pPr>
            <a:lvl9pPr marL="1352335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041" tIns="169086" rIns="338041" bIns="1690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703" tIns="202930" rIns="405703" bIns="20293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1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5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955" indent="0">
              <a:buNone/>
              <a:defRPr sz="6914"/>
            </a:lvl2pPr>
            <a:lvl3pPr marL="3379917" indent="0">
              <a:buNone/>
              <a:defRPr sz="6082"/>
            </a:lvl3pPr>
            <a:lvl4pPr marL="5069861" indent="0">
              <a:buNone/>
              <a:defRPr sz="5249"/>
            </a:lvl4pPr>
            <a:lvl5pPr marL="6759819" indent="0">
              <a:buNone/>
              <a:defRPr sz="5249"/>
            </a:lvl5pPr>
            <a:lvl6pPr marL="8449767" indent="0">
              <a:buNone/>
              <a:defRPr sz="5249"/>
            </a:lvl6pPr>
            <a:lvl7pPr marL="10139741" indent="0">
              <a:buNone/>
              <a:defRPr sz="5249"/>
            </a:lvl7pPr>
            <a:lvl8pPr marL="11829683" indent="0">
              <a:buNone/>
              <a:defRPr sz="5249"/>
            </a:lvl8pPr>
            <a:lvl9pPr marL="135196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8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9955" indent="0">
              <a:buNone/>
              <a:defRPr sz="10415"/>
            </a:lvl2pPr>
            <a:lvl3pPr marL="3379917" indent="0">
              <a:buNone/>
              <a:defRPr sz="8997"/>
            </a:lvl3pPr>
            <a:lvl4pPr marL="5069861" indent="0">
              <a:buNone/>
              <a:defRPr sz="7499"/>
            </a:lvl4pPr>
            <a:lvl5pPr marL="6759819" indent="0">
              <a:buNone/>
              <a:defRPr sz="7499"/>
            </a:lvl5pPr>
            <a:lvl6pPr marL="8449767" indent="0">
              <a:buNone/>
              <a:defRPr sz="7499"/>
            </a:lvl6pPr>
            <a:lvl7pPr marL="10139741" indent="0">
              <a:buNone/>
              <a:defRPr sz="7499"/>
            </a:lvl7pPr>
            <a:lvl8pPr marL="11829683" indent="0">
              <a:buNone/>
              <a:defRPr sz="7499"/>
            </a:lvl8pPr>
            <a:lvl9pPr marL="135196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4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3226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424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8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8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7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7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3835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498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22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54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949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898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846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795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744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357" tIns="155159" rIns="310357" bIns="1551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69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696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2079"/>
            </a:lvl1pPr>
            <a:lvl2pPr marL="1689490" indent="0">
              <a:buNone/>
              <a:defRPr sz="10415"/>
            </a:lvl2pPr>
            <a:lvl3pPr marL="3378988" indent="0">
              <a:buNone/>
              <a:defRPr sz="8997"/>
            </a:lvl3pPr>
            <a:lvl4pPr marL="5068468" indent="0">
              <a:buNone/>
              <a:defRPr sz="7499"/>
            </a:lvl4pPr>
            <a:lvl5pPr marL="6757958" indent="0">
              <a:buNone/>
              <a:defRPr sz="7499"/>
            </a:lvl5pPr>
            <a:lvl6pPr marL="8447443" indent="0">
              <a:buNone/>
              <a:defRPr sz="7499"/>
            </a:lvl6pPr>
            <a:lvl7pPr marL="10136952" indent="0">
              <a:buNone/>
              <a:defRPr sz="7499"/>
            </a:lvl7pPr>
            <a:lvl8pPr marL="11826430" indent="0">
              <a:buNone/>
              <a:defRPr sz="7499"/>
            </a:lvl8pPr>
            <a:lvl9pPr marL="1351591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21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21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854" tIns="168997" rIns="337854" bIns="1689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478" tIns="202823" rIns="405478" bIns="20282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6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027" indent="0">
              <a:buNone/>
              <a:defRPr sz="6914"/>
            </a:lvl2pPr>
            <a:lvl3pPr marL="3378057" indent="0">
              <a:buNone/>
              <a:defRPr sz="6082"/>
            </a:lvl3pPr>
            <a:lvl4pPr marL="5067071" indent="0">
              <a:buNone/>
              <a:defRPr sz="5249"/>
            </a:lvl4pPr>
            <a:lvl5pPr marL="6756099" indent="0">
              <a:buNone/>
              <a:defRPr sz="5249"/>
            </a:lvl5pPr>
            <a:lvl6pPr marL="8445119" indent="0">
              <a:buNone/>
              <a:defRPr sz="5249"/>
            </a:lvl6pPr>
            <a:lvl7pPr marL="10134163" indent="0">
              <a:buNone/>
              <a:defRPr sz="5249"/>
            </a:lvl7pPr>
            <a:lvl8pPr marL="11823175" indent="0">
              <a:buNone/>
              <a:defRPr sz="5249"/>
            </a:lvl8pPr>
            <a:lvl9pPr marL="1351219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9027" indent="0">
              <a:buNone/>
              <a:defRPr sz="10415"/>
            </a:lvl2pPr>
            <a:lvl3pPr marL="3378057" indent="0">
              <a:buNone/>
              <a:defRPr sz="8997"/>
            </a:lvl3pPr>
            <a:lvl4pPr marL="5067071" indent="0">
              <a:buNone/>
              <a:defRPr sz="7499"/>
            </a:lvl4pPr>
            <a:lvl5pPr marL="6756099" indent="0">
              <a:buNone/>
              <a:defRPr sz="7499"/>
            </a:lvl5pPr>
            <a:lvl6pPr marL="8445119" indent="0">
              <a:buNone/>
              <a:defRPr sz="7499"/>
            </a:lvl6pPr>
            <a:lvl7pPr marL="10134163" indent="0">
              <a:buNone/>
              <a:defRPr sz="7499"/>
            </a:lvl7pPr>
            <a:lvl8pPr marL="11823175" indent="0">
              <a:buNone/>
              <a:defRPr sz="7499"/>
            </a:lvl8pPr>
            <a:lvl9pPr marL="1351219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6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2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471" indent="0">
              <a:buNone/>
              <a:defRPr sz="6082"/>
            </a:lvl2pPr>
            <a:lvl3pPr marL="3102923" indent="0">
              <a:buNone/>
              <a:defRPr sz="5249"/>
            </a:lvl3pPr>
            <a:lvl4pPr marL="4654388" indent="0">
              <a:buNone/>
              <a:defRPr sz="4833"/>
            </a:lvl4pPr>
            <a:lvl5pPr marL="6205856" indent="0">
              <a:buNone/>
              <a:defRPr sz="4833"/>
            </a:lvl5pPr>
            <a:lvl6pPr marL="7757316" indent="0">
              <a:buNone/>
              <a:defRPr sz="4833"/>
            </a:lvl6pPr>
            <a:lvl7pPr marL="9308777" indent="0">
              <a:buNone/>
              <a:defRPr sz="4833"/>
            </a:lvl7pPr>
            <a:lvl8pPr marL="10860246" indent="0">
              <a:buNone/>
              <a:defRPr sz="4833"/>
            </a:lvl8pPr>
            <a:lvl9pPr marL="124117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6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66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856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7127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56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424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279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04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704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8562" indent="0">
              <a:buNone/>
              <a:defRPr sz="10415"/>
            </a:lvl2pPr>
            <a:lvl3pPr marL="3377127" indent="0">
              <a:buNone/>
              <a:defRPr sz="8997"/>
            </a:lvl3pPr>
            <a:lvl4pPr marL="5065679" indent="0">
              <a:buNone/>
              <a:defRPr sz="7499"/>
            </a:lvl4pPr>
            <a:lvl5pPr marL="6754241" indent="0">
              <a:buNone/>
              <a:defRPr sz="7499"/>
            </a:lvl5pPr>
            <a:lvl6pPr marL="8442794" indent="0">
              <a:buNone/>
              <a:defRPr sz="7499"/>
            </a:lvl6pPr>
            <a:lvl7pPr marL="10131374" indent="0">
              <a:buNone/>
              <a:defRPr sz="7499"/>
            </a:lvl7pPr>
            <a:lvl8pPr marL="11819921" indent="0">
              <a:buNone/>
              <a:defRPr sz="7499"/>
            </a:lvl8pPr>
            <a:lvl9pPr marL="13508479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4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4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073"/>
            <a:ext cx="6720840" cy="2001027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666" tIns="168907" rIns="337666" bIns="1689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253" tIns="202715" rIns="405253" bIns="2027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7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8098" indent="0">
              <a:buNone/>
              <a:defRPr sz="6914"/>
            </a:lvl2pPr>
            <a:lvl3pPr marL="3376197" indent="0">
              <a:buNone/>
              <a:defRPr sz="6082"/>
            </a:lvl3pPr>
            <a:lvl4pPr marL="5064284" indent="0">
              <a:buNone/>
              <a:defRPr sz="5249"/>
            </a:lvl4pPr>
            <a:lvl5pPr marL="6752380" indent="0">
              <a:buNone/>
              <a:defRPr sz="5249"/>
            </a:lvl5pPr>
            <a:lvl6pPr marL="8440470" indent="0">
              <a:buNone/>
              <a:defRPr sz="5249"/>
            </a:lvl6pPr>
            <a:lvl7pPr marL="10128590" indent="0">
              <a:buNone/>
              <a:defRPr sz="5249"/>
            </a:lvl7pPr>
            <a:lvl8pPr marL="11816671" indent="0">
              <a:buNone/>
              <a:defRPr sz="5249"/>
            </a:lvl8pPr>
            <a:lvl9pPr marL="135047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4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8098" indent="0">
              <a:buNone/>
              <a:defRPr sz="10415"/>
            </a:lvl2pPr>
            <a:lvl3pPr marL="3376197" indent="0">
              <a:buNone/>
              <a:defRPr sz="8997"/>
            </a:lvl3pPr>
            <a:lvl4pPr marL="5064284" indent="0">
              <a:buNone/>
              <a:defRPr sz="7499"/>
            </a:lvl4pPr>
            <a:lvl5pPr marL="6752380" indent="0">
              <a:buNone/>
              <a:defRPr sz="7499"/>
            </a:lvl5pPr>
            <a:lvl6pPr marL="8440470" indent="0">
              <a:buNone/>
              <a:defRPr sz="7499"/>
            </a:lvl6pPr>
            <a:lvl7pPr marL="10128590" indent="0">
              <a:buNone/>
              <a:defRPr sz="7499"/>
            </a:lvl7pPr>
            <a:lvl8pPr marL="11816671" indent="0">
              <a:buNone/>
              <a:defRPr sz="7499"/>
            </a:lvl8pPr>
            <a:lvl9pPr marL="135047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2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447" indent="0">
              <a:buNone/>
              <a:defRPr sz="6082"/>
            </a:lvl2pPr>
            <a:lvl3pPr marL="3110900" indent="0">
              <a:buNone/>
              <a:defRPr sz="5249"/>
            </a:lvl3pPr>
            <a:lvl4pPr marL="4666341" indent="0">
              <a:buNone/>
              <a:defRPr sz="4833"/>
            </a:lvl4pPr>
            <a:lvl5pPr marL="6221794" indent="0">
              <a:buNone/>
              <a:defRPr sz="4833"/>
            </a:lvl5pPr>
            <a:lvl6pPr marL="7777242" indent="0">
              <a:buNone/>
              <a:defRPr sz="4833"/>
            </a:lvl6pPr>
            <a:lvl7pPr marL="9332691" indent="0">
              <a:buNone/>
              <a:defRPr sz="4833"/>
            </a:lvl7pPr>
            <a:lvl8pPr marL="10888137" indent="0">
              <a:buNone/>
              <a:defRPr sz="4833"/>
            </a:lvl8pPr>
            <a:lvl9pPr marL="124435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0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7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5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0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3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73"/>
            <a:ext cx="24483061" cy="8499410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79"/>
            <a:ext cx="24483061" cy="9361234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7633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526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289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052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3814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71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717"/>
            <a:ext cx="12721589" cy="28242220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5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7633" indent="0">
              <a:buNone/>
              <a:defRPr sz="10415"/>
            </a:lvl2pPr>
            <a:lvl3pPr marL="3375268" indent="0">
              <a:buNone/>
              <a:defRPr sz="8997"/>
            </a:lvl3pPr>
            <a:lvl4pPr marL="5062892" indent="0">
              <a:buNone/>
              <a:defRPr sz="7499"/>
            </a:lvl4pPr>
            <a:lvl5pPr marL="6750525" indent="0">
              <a:buNone/>
              <a:defRPr sz="7499"/>
            </a:lvl5pPr>
            <a:lvl6pPr marL="8438149" indent="0">
              <a:buNone/>
              <a:defRPr sz="7499"/>
            </a:lvl6pPr>
            <a:lvl7pPr marL="10125806" indent="0">
              <a:buNone/>
              <a:defRPr sz="7499"/>
            </a:lvl7pPr>
            <a:lvl8pPr marL="11813422" indent="0">
              <a:buNone/>
              <a:defRPr sz="7499"/>
            </a:lvl8pPr>
            <a:lvl9pPr marL="1350105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56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56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479" tIns="168818" rIns="337479" bIns="1688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8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8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7169" indent="0">
              <a:buNone/>
              <a:defRPr sz="6914"/>
            </a:lvl2pPr>
            <a:lvl3pPr marL="3374339" indent="0">
              <a:buNone/>
              <a:defRPr sz="6082"/>
            </a:lvl3pPr>
            <a:lvl4pPr marL="5061499" indent="0">
              <a:buNone/>
              <a:defRPr sz="5249"/>
            </a:lvl4pPr>
            <a:lvl5pPr marL="6748669" indent="0">
              <a:buNone/>
              <a:defRPr sz="5249"/>
            </a:lvl5pPr>
            <a:lvl6pPr marL="8435830" indent="0">
              <a:buNone/>
              <a:defRPr sz="5249"/>
            </a:lvl6pPr>
            <a:lvl7pPr marL="10123018" indent="0">
              <a:buNone/>
              <a:defRPr sz="5249"/>
            </a:lvl7pPr>
            <a:lvl8pPr marL="11810172" indent="0">
              <a:buNone/>
              <a:defRPr sz="5249"/>
            </a:lvl8pPr>
            <a:lvl9pPr marL="134973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6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7169" indent="0">
              <a:buNone/>
              <a:defRPr sz="10415"/>
            </a:lvl2pPr>
            <a:lvl3pPr marL="3374339" indent="0">
              <a:buNone/>
              <a:defRPr sz="8997"/>
            </a:lvl3pPr>
            <a:lvl4pPr marL="5061499" indent="0">
              <a:buNone/>
              <a:defRPr sz="7499"/>
            </a:lvl4pPr>
            <a:lvl5pPr marL="6748669" indent="0">
              <a:buNone/>
              <a:defRPr sz="7499"/>
            </a:lvl5pPr>
            <a:lvl6pPr marL="8435830" indent="0">
              <a:buNone/>
              <a:defRPr sz="7499"/>
            </a:lvl6pPr>
            <a:lvl7pPr marL="10123018" indent="0">
              <a:buNone/>
              <a:defRPr sz="7499"/>
            </a:lvl7pPr>
            <a:lvl8pPr marL="11810172" indent="0">
              <a:buNone/>
              <a:defRPr sz="7499"/>
            </a:lvl8pPr>
            <a:lvl9pPr marL="134973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385" tIns="168772" rIns="337385" bIns="1687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9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702" indent="0">
              <a:buNone/>
              <a:defRPr sz="6914"/>
            </a:lvl2pPr>
            <a:lvl3pPr marL="3373410" indent="0">
              <a:buNone/>
              <a:defRPr sz="6082"/>
            </a:lvl3pPr>
            <a:lvl4pPr marL="5060107" indent="0">
              <a:buNone/>
              <a:defRPr sz="5249"/>
            </a:lvl4pPr>
            <a:lvl5pPr marL="6746814" indent="0">
              <a:buNone/>
              <a:defRPr sz="5249"/>
            </a:lvl5pPr>
            <a:lvl6pPr marL="8433509" indent="0">
              <a:buNone/>
              <a:defRPr sz="5249"/>
            </a:lvl6pPr>
            <a:lvl7pPr marL="10120234" indent="0">
              <a:buNone/>
              <a:defRPr sz="5249"/>
            </a:lvl7pPr>
            <a:lvl8pPr marL="11806921" indent="0">
              <a:buNone/>
              <a:defRPr sz="5249"/>
            </a:lvl8pPr>
            <a:lvl9pPr marL="134936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83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6702" indent="0">
              <a:buNone/>
              <a:defRPr sz="10415"/>
            </a:lvl2pPr>
            <a:lvl3pPr marL="3373410" indent="0">
              <a:buNone/>
              <a:defRPr sz="8997"/>
            </a:lvl3pPr>
            <a:lvl4pPr marL="5060107" indent="0">
              <a:buNone/>
              <a:defRPr sz="7499"/>
            </a:lvl4pPr>
            <a:lvl5pPr marL="6746814" indent="0">
              <a:buNone/>
              <a:defRPr sz="7499"/>
            </a:lvl5pPr>
            <a:lvl6pPr marL="8433509" indent="0">
              <a:buNone/>
              <a:defRPr sz="7499"/>
            </a:lvl6pPr>
            <a:lvl7pPr marL="10120234" indent="0">
              <a:buNone/>
              <a:defRPr sz="7499"/>
            </a:lvl7pPr>
            <a:lvl8pPr marL="11806921" indent="0">
              <a:buNone/>
              <a:defRPr sz="7499"/>
            </a:lvl8pPr>
            <a:lvl9pPr marL="134936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291" tIns="168726" rIns="337291" bIns="16872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12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397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237" indent="0">
              <a:buNone/>
              <a:defRPr sz="6914"/>
            </a:lvl2pPr>
            <a:lvl3pPr marL="3372479" indent="0">
              <a:buNone/>
              <a:defRPr sz="6082"/>
            </a:lvl3pPr>
            <a:lvl4pPr marL="5058719" indent="0">
              <a:buNone/>
              <a:defRPr sz="5249"/>
            </a:lvl4pPr>
            <a:lvl5pPr marL="6744957" indent="0">
              <a:buNone/>
              <a:defRPr sz="5249"/>
            </a:lvl5pPr>
            <a:lvl6pPr marL="8431189" indent="0">
              <a:buNone/>
              <a:defRPr sz="5249"/>
            </a:lvl6pPr>
            <a:lvl7pPr marL="10117449" indent="0">
              <a:buNone/>
              <a:defRPr sz="5249"/>
            </a:lvl7pPr>
            <a:lvl8pPr marL="11803674" indent="0">
              <a:buNone/>
              <a:defRPr sz="5249"/>
            </a:lvl8pPr>
            <a:lvl9pPr marL="1348991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471" indent="0">
              <a:buNone/>
              <a:defRPr sz="9413"/>
            </a:lvl2pPr>
            <a:lvl3pPr marL="3102923" indent="0">
              <a:buNone/>
              <a:defRPr sz="8332"/>
            </a:lvl3pPr>
            <a:lvl4pPr marL="4654388" indent="0">
              <a:buNone/>
              <a:defRPr sz="6914"/>
            </a:lvl4pPr>
            <a:lvl5pPr marL="6205856" indent="0">
              <a:buNone/>
              <a:defRPr sz="6914"/>
            </a:lvl5pPr>
            <a:lvl6pPr marL="7757316" indent="0">
              <a:buNone/>
              <a:defRPr sz="6914"/>
            </a:lvl6pPr>
            <a:lvl7pPr marL="9308777" indent="0">
              <a:buNone/>
              <a:defRPr sz="6914"/>
            </a:lvl7pPr>
            <a:lvl8pPr marL="10860246" indent="0">
              <a:buNone/>
              <a:defRPr sz="6914"/>
            </a:lvl8pPr>
            <a:lvl9pPr marL="124117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9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6237" indent="0">
              <a:buNone/>
              <a:defRPr sz="10415"/>
            </a:lvl2pPr>
            <a:lvl3pPr marL="3372479" indent="0">
              <a:buNone/>
              <a:defRPr sz="8997"/>
            </a:lvl3pPr>
            <a:lvl4pPr marL="5058719" indent="0">
              <a:buNone/>
              <a:defRPr sz="7499"/>
            </a:lvl4pPr>
            <a:lvl5pPr marL="6744957" indent="0">
              <a:buNone/>
              <a:defRPr sz="7499"/>
            </a:lvl5pPr>
            <a:lvl6pPr marL="8431189" indent="0">
              <a:buNone/>
              <a:defRPr sz="7499"/>
            </a:lvl6pPr>
            <a:lvl7pPr marL="10117449" indent="0">
              <a:buNone/>
              <a:defRPr sz="7499"/>
            </a:lvl7pPr>
            <a:lvl8pPr marL="11803674" indent="0">
              <a:buNone/>
              <a:defRPr sz="7499"/>
            </a:lvl8pPr>
            <a:lvl9pPr marL="1348991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97" tIns="168680" rIns="337197" bIns="16868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0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773" indent="0">
              <a:buNone/>
              <a:defRPr sz="6914"/>
            </a:lvl2pPr>
            <a:lvl3pPr marL="3371555" indent="0">
              <a:buNone/>
              <a:defRPr sz="6082"/>
            </a:lvl3pPr>
            <a:lvl4pPr marL="5057328" indent="0">
              <a:buNone/>
              <a:defRPr sz="5249"/>
            </a:lvl4pPr>
            <a:lvl5pPr marL="6743102" indent="0">
              <a:buNone/>
              <a:defRPr sz="5249"/>
            </a:lvl5pPr>
            <a:lvl6pPr marL="8428869" indent="0">
              <a:buNone/>
              <a:defRPr sz="5249"/>
            </a:lvl6pPr>
            <a:lvl7pPr marL="10114668" indent="0">
              <a:buNone/>
              <a:defRPr sz="5249"/>
            </a:lvl7pPr>
            <a:lvl8pPr marL="11800428" indent="0">
              <a:buNone/>
              <a:defRPr sz="5249"/>
            </a:lvl8pPr>
            <a:lvl9pPr marL="1348620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0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5773" indent="0">
              <a:buNone/>
              <a:defRPr sz="10415"/>
            </a:lvl2pPr>
            <a:lvl3pPr marL="3371555" indent="0">
              <a:buNone/>
              <a:defRPr sz="8997"/>
            </a:lvl3pPr>
            <a:lvl4pPr marL="5057328" indent="0">
              <a:buNone/>
              <a:defRPr sz="7499"/>
            </a:lvl4pPr>
            <a:lvl5pPr marL="6743102" indent="0">
              <a:buNone/>
              <a:defRPr sz="7499"/>
            </a:lvl5pPr>
            <a:lvl6pPr marL="8428869" indent="0">
              <a:buNone/>
              <a:defRPr sz="7499"/>
            </a:lvl6pPr>
            <a:lvl7pPr marL="10114668" indent="0">
              <a:buNone/>
              <a:defRPr sz="7499"/>
            </a:lvl7pPr>
            <a:lvl8pPr marL="11800428" indent="0">
              <a:buNone/>
              <a:defRPr sz="7499"/>
            </a:lvl8pPr>
            <a:lvl9pPr marL="1348620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04" tIns="168636" rIns="337104" bIns="1686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0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308" indent="0">
              <a:buNone/>
              <a:defRPr sz="6914"/>
            </a:lvl2pPr>
            <a:lvl3pPr marL="3370627" indent="0">
              <a:buNone/>
              <a:defRPr sz="6082"/>
            </a:lvl3pPr>
            <a:lvl4pPr marL="5055936" indent="0">
              <a:buNone/>
              <a:defRPr sz="5249"/>
            </a:lvl4pPr>
            <a:lvl5pPr marL="6741247" indent="0">
              <a:buNone/>
              <a:defRPr sz="5249"/>
            </a:lvl5pPr>
            <a:lvl6pPr marL="8426549" indent="0">
              <a:buNone/>
              <a:defRPr sz="5249"/>
            </a:lvl6pPr>
            <a:lvl7pPr marL="10111885" indent="0">
              <a:buNone/>
              <a:defRPr sz="5249"/>
            </a:lvl7pPr>
            <a:lvl8pPr marL="11797185" indent="0">
              <a:buNone/>
              <a:defRPr sz="5249"/>
            </a:lvl8pPr>
            <a:lvl9pPr marL="134824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1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5308" indent="0">
              <a:buNone/>
              <a:defRPr sz="10415"/>
            </a:lvl2pPr>
            <a:lvl3pPr marL="3370627" indent="0">
              <a:buNone/>
              <a:defRPr sz="8997"/>
            </a:lvl3pPr>
            <a:lvl4pPr marL="5055936" indent="0">
              <a:buNone/>
              <a:defRPr sz="7499"/>
            </a:lvl4pPr>
            <a:lvl5pPr marL="6741247" indent="0">
              <a:buNone/>
              <a:defRPr sz="7499"/>
            </a:lvl5pPr>
            <a:lvl6pPr marL="8426549" indent="0">
              <a:buNone/>
              <a:defRPr sz="7499"/>
            </a:lvl6pPr>
            <a:lvl7pPr marL="10111885" indent="0">
              <a:buNone/>
              <a:defRPr sz="7499"/>
            </a:lvl7pPr>
            <a:lvl8pPr marL="11797185" indent="0">
              <a:buNone/>
              <a:defRPr sz="7499"/>
            </a:lvl8pPr>
            <a:lvl9pPr marL="134824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010" tIns="168590" rIns="337010" bIns="1685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465" tIns="202335" rIns="404465" bIns="202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4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2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4844" indent="0">
              <a:buNone/>
              <a:defRPr sz="6914"/>
            </a:lvl2pPr>
            <a:lvl3pPr marL="3369700" indent="0">
              <a:buNone/>
              <a:defRPr sz="6082"/>
            </a:lvl3pPr>
            <a:lvl4pPr marL="5054544" indent="0">
              <a:buNone/>
              <a:defRPr sz="5249"/>
            </a:lvl4pPr>
            <a:lvl5pPr marL="6739392" indent="0">
              <a:buNone/>
              <a:defRPr sz="5249"/>
            </a:lvl5pPr>
            <a:lvl6pPr marL="8424230" indent="0">
              <a:buNone/>
              <a:defRPr sz="5249"/>
            </a:lvl6pPr>
            <a:lvl7pPr marL="10109105" indent="0">
              <a:buNone/>
              <a:defRPr sz="5249"/>
            </a:lvl7pPr>
            <a:lvl8pPr marL="11793938" indent="0">
              <a:buNone/>
              <a:defRPr sz="5249"/>
            </a:lvl8pPr>
            <a:lvl9pPr marL="134787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86" tIns="155121" rIns="310286" bIns="155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3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4844" indent="0">
              <a:buNone/>
              <a:defRPr sz="10415"/>
            </a:lvl2pPr>
            <a:lvl3pPr marL="3369700" indent="0">
              <a:buNone/>
              <a:defRPr sz="8997"/>
            </a:lvl3pPr>
            <a:lvl4pPr marL="5054544" indent="0">
              <a:buNone/>
              <a:defRPr sz="7499"/>
            </a:lvl4pPr>
            <a:lvl5pPr marL="6739392" indent="0">
              <a:buNone/>
              <a:defRPr sz="7499"/>
            </a:lvl5pPr>
            <a:lvl6pPr marL="8424230" indent="0">
              <a:buNone/>
              <a:defRPr sz="7499"/>
            </a:lvl6pPr>
            <a:lvl7pPr marL="10109105" indent="0">
              <a:buNone/>
              <a:defRPr sz="7499"/>
            </a:lvl7pPr>
            <a:lvl8pPr marL="11793938" indent="0">
              <a:buNone/>
              <a:defRPr sz="7499"/>
            </a:lvl8pPr>
            <a:lvl9pPr marL="134787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826" tIns="168507" rIns="336826" bIns="168507"/>
          <a:lstStyle/>
          <a:p>
            <a:pPr defTabSz="3367905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9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932" indent="0">
              <a:buNone/>
              <a:defRPr sz="6914"/>
            </a:lvl2pPr>
            <a:lvl3pPr marL="3367905" indent="0">
              <a:buNone/>
              <a:defRPr sz="6082"/>
            </a:lvl3pPr>
            <a:lvl4pPr marL="5051861" indent="0">
              <a:buNone/>
              <a:defRPr sz="5249"/>
            </a:lvl4pPr>
            <a:lvl5pPr marL="6735809" indent="0">
              <a:buNone/>
              <a:defRPr sz="5249"/>
            </a:lvl5pPr>
            <a:lvl6pPr marL="8419749" indent="0">
              <a:buNone/>
              <a:defRPr sz="5249"/>
            </a:lvl6pPr>
            <a:lvl7pPr marL="10103740" indent="0">
              <a:buNone/>
              <a:defRPr sz="5249"/>
            </a:lvl7pPr>
            <a:lvl8pPr marL="11787672" indent="0">
              <a:buNone/>
              <a:defRPr sz="5249"/>
            </a:lvl8pPr>
            <a:lvl9pPr marL="1347163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3932" indent="0">
              <a:buNone/>
              <a:defRPr sz="10415"/>
            </a:lvl2pPr>
            <a:lvl3pPr marL="3367905" indent="0">
              <a:buNone/>
              <a:defRPr sz="8997"/>
            </a:lvl3pPr>
            <a:lvl4pPr marL="5051861" indent="0">
              <a:buNone/>
              <a:defRPr sz="7499"/>
            </a:lvl4pPr>
            <a:lvl5pPr marL="6735809" indent="0">
              <a:buNone/>
              <a:defRPr sz="7499"/>
            </a:lvl5pPr>
            <a:lvl6pPr marL="8419749" indent="0">
              <a:buNone/>
              <a:defRPr sz="7499"/>
            </a:lvl6pPr>
            <a:lvl7pPr marL="10103740" indent="0">
              <a:buNone/>
              <a:defRPr sz="7499"/>
            </a:lvl7pPr>
            <a:lvl8pPr marL="11787672" indent="0">
              <a:buNone/>
              <a:defRPr sz="7499"/>
            </a:lvl8pPr>
            <a:lvl9pPr marL="1347163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733" tIns="168464" rIns="336733" bIns="168464"/>
          <a:lstStyle/>
          <a:p>
            <a:pPr defTabSz="3366981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133" tIns="202183" rIns="404133" bIns="2021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698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5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110" indent="0">
              <a:buNone/>
              <a:defRPr sz="6082"/>
            </a:lvl2pPr>
            <a:lvl3pPr marL="3102199" indent="0">
              <a:buNone/>
              <a:defRPr sz="5249"/>
            </a:lvl3pPr>
            <a:lvl4pPr marL="4653305" indent="0">
              <a:buNone/>
              <a:defRPr sz="4833"/>
            </a:lvl4pPr>
            <a:lvl5pPr marL="6204409" indent="0">
              <a:buNone/>
              <a:defRPr sz="4833"/>
            </a:lvl5pPr>
            <a:lvl6pPr marL="7755507" indent="0">
              <a:buNone/>
              <a:defRPr sz="4833"/>
            </a:lvl6pPr>
            <a:lvl7pPr marL="9306602" indent="0">
              <a:buNone/>
              <a:defRPr sz="4833"/>
            </a:lvl7pPr>
            <a:lvl8pPr marL="10857711" indent="0">
              <a:buNone/>
              <a:defRPr sz="4833"/>
            </a:lvl8pPr>
            <a:lvl9pPr marL="1240880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472" indent="0">
              <a:buNone/>
              <a:defRPr sz="6914"/>
            </a:lvl2pPr>
            <a:lvl3pPr marL="3366981" indent="0">
              <a:buNone/>
              <a:defRPr sz="6082"/>
            </a:lvl3pPr>
            <a:lvl4pPr marL="5050471" indent="0">
              <a:buNone/>
              <a:defRPr sz="5249"/>
            </a:lvl4pPr>
            <a:lvl5pPr marL="6733956" indent="0">
              <a:buNone/>
              <a:defRPr sz="5249"/>
            </a:lvl5pPr>
            <a:lvl6pPr marL="8417433" indent="0">
              <a:buNone/>
              <a:defRPr sz="5249"/>
            </a:lvl6pPr>
            <a:lvl7pPr marL="10100962" indent="0">
              <a:buNone/>
              <a:defRPr sz="5249"/>
            </a:lvl7pPr>
            <a:lvl8pPr marL="11784431" indent="0">
              <a:buNone/>
              <a:defRPr sz="5249"/>
            </a:lvl8pPr>
            <a:lvl9pPr marL="1346792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7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7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8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3472" indent="0">
              <a:buNone/>
              <a:defRPr sz="10415"/>
            </a:lvl2pPr>
            <a:lvl3pPr marL="3366981" indent="0">
              <a:buNone/>
              <a:defRPr sz="8997"/>
            </a:lvl3pPr>
            <a:lvl4pPr marL="5050471" indent="0">
              <a:buNone/>
              <a:defRPr sz="7499"/>
            </a:lvl4pPr>
            <a:lvl5pPr marL="6733956" indent="0">
              <a:buNone/>
              <a:defRPr sz="7499"/>
            </a:lvl5pPr>
            <a:lvl6pPr marL="8417433" indent="0">
              <a:buNone/>
              <a:defRPr sz="7499"/>
            </a:lvl6pPr>
            <a:lvl7pPr marL="10100962" indent="0">
              <a:buNone/>
              <a:defRPr sz="7499"/>
            </a:lvl7pPr>
            <a:lvl8pPr marL="11784431" indent="0">
              <a:buNone/>
              <a:defRPr sz="7499"/>
            </a:lvl8pPr>
            <a:lvl9pPr marL="1346792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87" tIns="168389" rIns="336587" bIns="168389"/>
          <a:lstStyle/>
          <a:p>
            <a:pPr defTabSz="336554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58" tIns="202093" rIns="403958" bIns="20209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554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94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760" indent="0">
              <a:buNone/>
              <a:defRPr sz="6914"/>
            </a:lvl2pPr>
            <a:lvl3pPr marL="3365543" indent="0">
              <a:buNone/>
              <a:defRPr sz="6082"/>
            </a:lvl3pPr>
            <a:lvl4pPr marL="5048322" indent="0">
              <a:buNone/>
              <a:defRPr sz="5249"/>
            </a:lvl4pPr>
            <a:lvl5pPr marL="6731089" indent="0">
              <a:buNone/>
              <a:defRPr sz="5249"/>
            </a:lvl5pPr>
            <a:lvl6pPr marL="8413853" indent="0">
              <a:buNone/>
              <a:defRPr sz="5249"/>
            </a:lvl6pPr>
            <a:lvl7pPr marL="10096620" indent="0">
              <a:buNone/>
              <a:defRPr sz="5249"/>
            </a:lvl7pPr>
            <a:lvl8pPr marL="11779380" indent="0">
              <a:buNone/>
              <a:defRPr sz="5249"/>
            </a:lvl8pPr>
            <a:lvl9pPr marL="1346216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760" indent="0">
              <a:buNone/>
              <a:defRPr sz="10415"/>
            </a:lvl2pPr>
            <a:lvl3pPr marL="3365543" indent="0">
              <a:buNone/>
              <a:defRPr sz="8997"/>
            </a:lvl3pPr>
            <a:lvl4pPr marL="5048322" indent="0">
              <a:buNone/>
              <a:defRPr sz="7499"/>
            </a:lvl4pPr>
            <a:lvl5pPr marL="6731089" indent="0">
              <a:buNone/>
              <a:defRPr sz="7499"/>
            </a:lvl5pPr>
            <a:lvl6pPr marL="8413853" indent="0">
              <a:buNone/>
              <a:defRPr sz="7499"/>
            </a:lvl6pPr>
            <a:lvl7pPr marL="10096620" indent="0">
              <a:buNone/>
              <a:defRPr sz="7499"/>
            </a:lvl7pPr>
            <a:lvl8pPr marL="11779380" indent="0">
              <a:buNone/>
              <a:defRPr sz="7499"/>
            </a:lvl8pPr>
            <a:lvl9pPr marL="1346216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635" tIns="168411" rIns="336635" bIns="1684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9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3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991" indent="0">
              <a:buNone/>
              <a:defRPr sz="6914"/>
            </a:lvl2pPr>
            <a:lvl3pPr marL="3365997" indent="0">
              <a:buNone/>
              <a:defRPr sz="6082"/>
            </a:lvl3pPr>
            <a:lvl4pPr marL="5048984" indent="0">
              <a:buNone/>
              <a:defRPr sz="5249"/>
            </a:lvl4pPr>
            <a:lvl5pPr marL="6731985" indent="0">
              <a:buNone/>
              <a:defRPr sz="5249"/>
            </a:lvl5pPr>
            <a:lvl6pPr marL="8414965" indent="0">
              <a:buNone/>
              <a:defRPr sz="5249"/>
            </a:lvl6pPr>
            <a:lvl7pPr marL="10097987" indent="0">
              <a:buNone/>
              <a:defRPr sz="5249"/>
            </a:lvl7pPr>
            <a:lvl8pPr marL="11780967" indent="0">
              <a:buNone/>
              <a:defRPr sz="5249"/>
            </a:lvl8pPr>
            <a:lvl9pPr marL="134639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991" indent="0">
              <a:buNone/>
              <a:defRPr sz="10415"/>
            </a:lvl2pPr>
            <a:lvl3pPr marL="3365997" indent="0">
              <a:buNone/>
              <a:defRPr sz="8997"/>
            </a:lvl3pPr>
            <a:lvl4pPr marL="5048984" indent="0">
              <a:buNone/>
              <a:defRPr sz="7499"/>
            </a:lvl4pPr>
            <a:lvl5pPr marL="6731985" indent="0">
              <a:buNone/>
              <a:defRPr sz="7499"/>
            </a:lvl5pPr>
            <a:lvl6pPr marL="8414965" indent="0">
              <a:buNone/>
              <a:defRPr sz="7499"/>
            </a:lvl6pPr>
            <a:lvl7pPr marL="10097987" indent="0">
              <a:buNone/>
              <a:defRPr sz="7499"/>
            </a:lvl7pPr>
            <a:lvl8pPr marL="11780967" indent="0">
              <a:buNone/>
              <a:defRPr sz="7499"/>
            </a:lvl8pPr>
            <a:lvl9pPr marL="134639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41" tIns="168365" rIns="336541" bIns="168365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527" indent="0">
              <a:buNone/>
              <a:defRPr sz="6914"/>
            </a:lvl2pPr>
            <a:lvl3pPr marL="3365074" indent="0">
              <a:buNone/>
              <a:defRPr sz="6082"/>
            </a:lvl3pPr>
            <a:lvl4pPr marL="5047595" indent="0">
              <a:buNone/>
              <a:defRPr sz="5249"/>
            </a:lvl4pPr>
            <a:lvl5pPr marL="6730134" indent="0">
              <a:buNone/>
              <a:defRPr sz="5249"/>
            </a:lvl5pPr>
            <a:lvl6pPr marL="8412649" indent="0">
              <a:buNone/>
              <a:defRPr sz="5249"/>
            </a:lvl6pPr>
            <a:lvl7pPr marL="10095209" indent="0">
              <a:buNone/>
              <a:defRPr sz="5249"/>
            </a:lvl7pPr>
            <a:lvl8pPr marL="11777723" indent="0">
              <a:buNone/>
              <a:defRPr sz="5249"/>
            </a:lvl8pPr>
            <a:lvl9pPr marL="134602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9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527" indent="0">
              <a:buNone/>
              <a:defRPr sz="10415"/>
            </a:lvl2pPr>
            <a:lvl3pPr marL="3365074" indent="0">
              <a:buNone/>
              <a:defRPr sz="8997"/>
            </a:lvl3pPr>
            <a:lvl4pPr marL="5047595" indent="0">
              <a:buNone/>
              <a:defRPr sz="7499"/>
            </a:lvl4pPr>
            <a:lvl5pPr marL="6730134" indent="0">
              <a:buNone/>
              <a:defRPr sz="7499"/>
            </a:lvl5pPr>
            <a:lvl6pPr marL="8412649" indent="0">
              <a:buNone/>
              <a:defRPr sz="7499"/>
            </a:lvl6pPr>
            <a:lvl7pPr marL="10095209" indent="0">
              <a:buNone/>
              <a:defRPr sz="7499"/>
            </a:lvl7pPr>
            <a:lvl8pPr marL="11777723" indent="0">
              <a:buNone/>
              <a:defRPr sz="7499"/>
            </a:lvl8pPr>
            <a:lvl9pPr marL="134602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447" tIns="168322" rIns="336447" bIns="1683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2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062" indent="0">
              <a:buNone/>
              <a:defRPr sz="6914"/>
            </a:lvl2pPr>
            <a:lvl3pPr marL="3364149" indent="0">
              <a:buNone/>
              <a:defRPr sz="6082"/>
            </a:lvl3pPr>
            <a:lvl4pPr marL="5046208" indent="0">
              <a:buNone/>
              <a:defRPr sz="5249"/>
            </a:lvl4pPr>
            <a:lvl5pPr marL="6728281" indent="0">
              <a:buNone/>
              <a:defRPr sz="5249"/>
            </a:lvl5pPr>
            <a:lvl6pPr marL="8410337" indent="0">
              <a:buNone/>
              <a:defRPr sz="5249"/>
            </a:lvl6pPr>
            <a:lvl7pPr marL="10092432" indent="0">
              <a:buNone/>
              <a:defRPr sz="5249"/>
            </a:lvl7pPr>
            <a:lvl8pPr marL="11774485" indent="0">
              <a:buNone/>
              <a:defRPr sz="5249"/>
            </a:lvl8pPr>
            <a:lvl9pPr marL="1345655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4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0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2062" indent="0">
              <a:buNone/>
              <a:defRPr sz="10415"/>
            </a:lvl2pPr>
            <a:lvl3pPr marL="3364149" indent="0">
              <a:buNone/>
              <a:defRPr sz="8997"/>
            </a:lvl3pPr>
            <a:lvl4pPr marL="5046208" indent="0">
              <a:buNone/>
              <a:defRPr sz="7499"/>
            </a:lvl4pPr>
            <a:lvl5pPr marL="6728281" indent="0">
              <a:buNone/>
              <a:defRPr sz="7499"/>
            </a:lvl5pPr>
            <a:lvl6pPr marL="8410337" indent="0">
              <a:buNone/>
              <a:defRPr sz="7499"/>
            </a:lvl6pPr>
            <a:lvl7pPr marL="10092432" indent="0">
              <a:buNone/>
              <a:defRPr sz="7499"/>
            </a:lvl7pPr>
            <a:lvl8pPr marL="11774485" indent="0">
              <a:buNone/>
              <a:defRPr sz="7499"/>
            </a:lvl8pPr>
            <a:lvl9pPr marL="1345655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354" tIns="168276" rIns="336354" bIns="1682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1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5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597" indent="0">
              <a:buNone/>
              <a:defRPr sz="6914"/>
            </a:lvl2pPr>
            <a:lvl3pPr marL="3363221" indent="0">
              <a:buNone/>
              <a:defRPr sz="6082"/>
            </a:lvl3pPr>
            <a:lvl4pPr marL="5044820" indent="0">
              <a:buNone/>
              <a:defRPr sz="5249"/>
            </a:lvl4pPr>
            <a:lvl5pPr marL="6726429" indent="0">
              <a:buNone/>
              <a:defRPr sz="5249"/>
            </a:lvl5pPr>
            <a:lvl6pPr marL="8408023" indent="0">
              <a:buNone/>
              <a:defRPr sz="5249"/>
            </a:lvl6pPr>
            <a:lvl7pPr marL="10089653" indent="0">
              <a:buNone/>
              <a:defRPr sz="5249"/>
            </a:lvl7pPr>
            <a:lvl8pPr marL="11771245" indent="0">
              <a:buNone/>
              <a:defRPr sz="5249"/>
            </a:lvl8pPr>
            <a:lvl9pPr marL="134528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1110" indent="0">
              <a:buNone/>
              <a:defRPr sz="9413"/>
            </a:lvl2pPr>
            <a:lvl3pPr marL="3102199" indent="0">
              <a:buNone/>
              <a:defRPr sz="8332"/>
            </a:lvl3pPr>
            <a:lvl4pPr marL="4653305" indent="0">
              <a:buNone/>
              <a:defRPr sz="6914"/>
            </a:lvl4pPr>
            <a:lvl5pPr marL="6204409" indent="0">
              <a:buNone/>
              <a:defRPr sz="6914"/>
            </a:lvl5pPr>
            <a:lvl6pPr marL="7755507" indent="0">
              <a:buNone/>
              <a:defRPr sz="6914"/>
            </a:lvl6pPr>
            <a:lvl7pPr marL="9306602" indent="0">
              <a:buNone/>
              <a:defRPr sz="6914"/>
            </a:lvl7pPr>
            <a:lvl8pPr marL="10857711" indent="0">
              <a:buNone/>
              <a:defRPr sz="6914"/>
            </a:lvl8pPr>
            <a:lvl9pPr marL="1240880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5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1597" indent="0">
              <a:buNone/>
              <a:defRPr sz="10415"/>
            </a:lvl2pPr>
            <a:lvl3pPr marL="3363221" indent="0">
              <a:buNone/>
              <a:defRPr sz="8997"/>
            </a:lvl3pPr>
            <a:lvl4pPr marL="5044820" indent="0">
              <a:buNone/>
              <a:defRPr sz="7499"/>
            </a:lvl4pPr>
            <a:lvl5pPr marL="6726429" indent="0">
              <a:buNone/>
              <a:defRPr sz="7499"/>
            </a:lvl5pPr>
            <a:lvl6pPr marL="8408023" indent="0">
              <a:buNone/>
              <a:defRPr sz="7499"/>
            </a:lvl6pPr>
            <a:lvl7pPr marL="10089653" indent="0">
              <a:buNone/>
              <a:defRPr sz="7499"/>
            </a:lvl7pPr>
            <a:lvl8pPr marL="11771245" indent="0">
              <a:buNone/>
              <a:defRPr sz="7499"/>
            </a:lvl8pPr>
            <a:lvl9pPr marL="134528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260" tIns="168230" rIns="336260" bIns="16823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4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6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135" indent="0">
              <a:buNone/>
              <a:defRPr sz="6914"/>
            </a:lvl2pPr>
            <a:lvl3pPr marL="3362294" indent="0">
              <a:buNone/>
              <a:defRPr sz="6082"/>
            </a:lvl3pPr>
            <a:lvl4pPr marL="5043435" indent="0">
              <a:buNone/>
              <a:defRPr sz="5249"/>
            </a:lvl4pPr>
            <a:lvl5pPr marL="6724578" indent="0">
              <a:buNone/>
              <a:defRPr sz="5249"/>
            </a:lvl5pPr>
            <a:lvl6pPr marL="8405709" indent="0">
              <a:buNone/>
              <a:defRPr sz="5249"/>
            </a:lvl6pPr>
            <a:lvl7pPr marL="10086879" indent="0">
              <a:buNone/>
              <a:defRPr sz="5249"/>
            </a:lvl7pPr>
            <a:lvl8pPr marL="11768009" indent="0">
              <a:buNone/>
              <a:defRPr sz="5249"/>
            </a:lvl8pPr>
            <a:lvl9pPr marL="134491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1135" indent="0">
              <a:buNone/>
              <a:defRPr sz="10415"/>
            </a:lvl2pPr>
            <a:lvl3pPr marL="3362294" indent="0">
              <a:buNone/>
              <a:defRPr sz="8997"/>
            </a:lvl3pPr>
            <a:lvl4pPr marL="5043435" indent="0">
              <a:buNone/>
              <a:defRPr sz="7499"/>
            </a:lvl4pPr>
            <a:lvl5pPr marL="6724578" indent="0">
              <a:buNone/>
              <a:defRPr sz="7499"/>
            </a:lvl5pPr>
            <a:lvl6pPr marL="8405709" indent="0">
              <a:buNone/>
              <a:defRPr sz="7499"/>
            </a:lvl6pPr>
            <a:lvl7pPr marL="10086879" indent="0">
              <a:buNone/>
              <a:defRPr sz="7499"/>
            </a:lvl7pPr>
            <a:lvl8pPr marL="11768009" indent="0">
              <a:buNone/>
              <a:defRPr sz="7499"/>
            </a:lvl8pPr>
            <a:lvl9pPr marL="134491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166" tIns="168186" rIns="336166" bIns="1681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6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675" indent="0">
              <a:buNone/>
              <a:defRPr sz="6914"/>
            </a:lvl2pPr>
            <a:lvl3pPr marL="3361370" indent="0">
              <a:buNone/>
              <a:defRPr sz="6082"/>
            </a:lvl3pPr>
            <a:lvl4pPr marL="5042048" indent="0">
              <a:buNone/>
              <a:defRPr sz="5249"/>
            </a:lvl4pPr>
            <a:lvl5pPr marL="6722731" indent="0">
              <a:buNone/>
              <a:defRPr sz="5249"/>
            </a:lvl5pPr>
            <a:lvl6pPr marL="8403397" indent="0">
              <a:buNone/>
              <a:defRPr sz="5249"/>
            </a:lvl6pPr>
            <a:lvl7pPr marL="10084107" indent="0">
              <a:buNone/>
              <a:defRPr sz="5249"/>
            </a:lvl7pPr>
            <a:lvl8pPr marL="11764773" indent="0">
              <a:buNone/>
              <a:defRPr sz="5249"/>
            </a:lvl8pPr>
            <a:lvl9pPr marL="1344545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0675" indent="0">
              <a:buNone/>
              <a:defRPr sz="10415"/>
            </a:lvl2pPr>
            <a:lvl3pPr marL="3361370" indent="0">
              <a:buNone/>
              <a:defRPr sz="8997"/>
            </a:lvl3pPr>
            <a:lvl4pPr marL="5042048" indent="0">
              <a:buNone/>
              <a:defRPr sz="7499"/>
            </a:lvl4pPr>
            <a:lvl5pPr marL="6722731" indent="0">
              <a:buNone/>
              <a:defRPr sz="7499"/>
            </a:lvl5pPr>
            <a:lvl6pPr marL="8403397" indent="0">
              <a:buNone/>
              <a:defRPr sz="7499"/>
            </a:lvl6pPr>
            <a:lvl7pPr marL="10084107" indent="0">
              <a:buNone/>
              <a:defRPr sz="7499"/>
            </a:lvl7pPr>
            <a:lvl8pPr marL="11764773" indent="0">
              <a:buNone/>
              <a:defRPr sz="7499"/>
            </a:lvl8pPr>
            <a:lvl9pPr marL="1344545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072" tIns="168140" rIns="336072" bIns="1681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6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7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214" indent="0">
              <a:buNone/>
              <a:defRPr sz="6914"/>
            </a:lvl2pPr>
            <a:lvl3pPr marL="3360444" indent="0">
              <a:buNone/>
              <a:defRPr sz="6082"/>
            </a:lvl3pPr>
            <a:lvl4pPr marL="5040661" indent="0">
              <a:buNone/>
              <a:defRPr sz="5249"/>
            </a:lvl4pPr>
            <a:lvl5pPr marL="6720882" indent="0">
              <a:buNone/>
              <a:defRPr sz="5249"/>
            </a:lvl5pPr>
            <a:lvl6pPr marL="8401085" indent="0">
              <a:buNone/>
              <a:defRPr sz="5249"/>
            </a:lvl6pPr>
            <a:lvl7pPr marL="10081334" indent="0">
              <a:buNone/>
              <a:defRPr sz="5249"/>
            </a:lvl7pPr>
            <a:lvl8pPr marL="11761539" indent="0">
              <a:buNone/>
              <a:defRPr sz="5249"/>
            </a:lvl8pPr>
            <a:lvl9pPr marL="134417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13" tIns="155082" rIns="310213" bIns="1550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52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80214" indent="0">
              <a:buNone/>
              <a:defRPr sz="10415"/>
            </a:lvl2pPr>
            <a:lvl3pPr marL="3360444" indent="0">
              <a:buNone/>
              <a:defRPr sz="8997"/>
            </a:lvl3pPr>
            <a:lvl4pPr marL="5040661" indent="0">
              <a:buNone/>
              <a:defRPr sz="7499"/>
            </a:lvl4pPr>
            <a:lvl5pPr marL="6720882" indent="0">
              <a:buNone/>
              <a:defRPr sz="7499"/>
            </a:lvl5pPr>
            <a:lvl6pPr marL="8401085" indent="0">
              <a:buNone/>
              <a:defRPr sz="7499"/>
            </a:lvl6pPr>
            <a:lvl7pPr marL="10081334" indent="0">
              <a:buNone/>
              <a:defRPr sz="7499"/>
            </a:lvl7pPr>
            <a:lvl8pPr marL="11761539" indent="0">
              <a:buNone/>
              <a:defRPr sz="7499"/>
            </a:lvl8pPr>
            <a:lvl9pPr marL="134417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5979" tIns="168097" rIns="335979" bIns="1680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228" tIns="201743" rIns="403228" bIns="2017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7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488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679755" indent="0">
              <a:buNone/>
              <a:defRPr sz="6914"/>
            </a:lvl2pPr>
            <a:lvl3pPr marL="3359519" indent="0">
              <a:buNone/>
              <a:defRPr sz="6082"/>
            </a:lvl3pPr>
            <a:lvl4pPr marL="5039271" indent="0">
              <a:buNone/>
              <a:defRPr sz="5249"/>
            </a:lvl4pPr>
            <a:lvl5pPr marL="6719035" indent="0">
              <a:buNone/>
              <a:defRPr sz="5249"/>
            </a:lvl5pPr>
            <a:lvl6pPr marL="8398775" indent="0">
              <a:buNone/>
              <a:defRPr sz="5249"/>
            </a:lvl6pPr>
            <a:lvl7pPr marL="10078559" indent="0">
              <a:buNone/>
              <a:defRPr sz="5249"/>
            </a:lvl7pPr>
            <a:lvl8pPr marL="11758302" indent="0">
              <a:buNone/>
              <a:defRPr sz="5249"/>
            </a:lvl8pPr>
            <a:lvl9pPr marL="1343806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679755" indent="0">
              <a:buNone/>
              <a:defRPr sz="10415"/>
            </a:lvl2pPr>
            <a:lvl3pPr marL="3359519" indent="0">
              <a:buNone/>
              <a:defRPr sz="8997"/>
            </a:lvl3pPr>
            <a:lvl4pPr marL="5039271" indent="0">
              <a:buNone/>
              <a:defRPr sz="7499"/>
            </a:lvl4pPr>
            <a:lvl5pPr marL="6719035" indent="0">
              <a:buNone/>
              <a:defRPr sz="7499"/>
            </a:lvl5pPr>
            <a:lvl6pPr marL="8398775" indent="0">
              <a:buNone/>
              <a:defRPr sz="7499"/>
            </a:lvl6pPr>
            <a:lvl7pPr marL="10078559" indent="0">
              <a:buNone/>
              <a:defRPr sz="7499"/>
            </a:lvl7pPr>
            <a:lvl8pPr marL="11758302" indent="0">
              <a:buNone/>
              <a:defRPr sz="7499"/>
            </a:lvl8pPr>
            <a:lvl9pPr marL="1343806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7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746" indent="0">
              <a:buNone/>
              <a:defRPr sz="6082"/>
            </a:lvl2pPr>
            <a:lvl3pPr marL="3101475" indent="0">
              <a:buNone/>
              <a:defRPr sz="5249"/>
            </a:lvl3pPr>
            <a:lvl4pPr marL="4652218" indent="0">
              <a:buNone/>
              <a:defRPr sz="4833"/>
            </a:lvl4pPr>
            <a:lvl5pPr marL="6202958" indent="0">
              <a:buNone/>
              <a:defRPr sz="4833"/>
            </a:lvl5pPr>
            <a:lvl6pPr marL="7753701" indent="0">
              <a:buNone/>
              <a:defRPr sz="4833"/>
            </a:lvl6pPr>
            <a:lvl7pPr marL="9304429" indent="0">
              <a:buNone/>
              <a:defRPr sz="4833"/>
            </a:lvl7pPr>
            <a:lvl8pPr marL="10855180" indent="0">
              <a:buNone/>
              <a:defRPr sz="4833"/>
            </a:lvl8pPr>
            <a:lvl9pPr marL="124059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6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746" indent="0">
              <a:buNone/>
              <a:defRPr sz="9413"/>
            </a:lvl2pPr>
            <a:lvl3pPr marL="3101475" indent="0">
              <a:buNone/>
              <a:defRPr sz="8332"/>
            </a:lvl3pPr>
            <a:lvl4pPr marL="4652218" indent="0">
              <a:buNone/>
              <a:defRPr sz="6914"/>
            </a:lvl4pPr>
            <a:lvl5pPr marL="6202958" indent="0">
              <a:buNone/>
              <a:defRPr sz="6914"/>
            </a:lvl5pPr>
            <a:lvl6pPr marL="7753701" indent="0">
              <a:buNone/>
              <a:defRPr sz="6914"/>
            </a:lvl6pPr>
            <a:lvl7pPr marL="9304429" indent="0">
              <a:buNone/>
              <a:defRPr sz="6914"/>
            </a:lvl7pPr>
            <a:lvl8pPr marL="10855180" indent="0">
              <a:buNone/>
              <a:defRPr sz="6914"/>
            </a:lvl8pPr>
            <a:lvl9pPr marL="124059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9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388" indent="0">
              <a:buNone/>
              <a:defRPr sz="6082"/>
            </a:lvl2pPr>
            <a:lvl3pPr marL="3100752" indent="0">
              <a:buNone/>
              <a:defRPr sz="5249"/>
            </a:lvl3pPr>
            <a:lvl4pPr marL="4651131" indent="0">
              <a:buNone/>
              <a:defRPr sz="4833"/>
            </a:lvl4pPr>
            <a:lvl5pPr marL="6201511" indent="0">
              <a:buNone/>
              <a:defRPr sz="4833"/>
            </a:lvl5pPr>
            <a:lvl6pPr marL="7751888" indent="0">
              <a:buNone/>
              <a:defRPr sz="4833"/>
            </a:lvl6pPr>
            <a:lvl7pPr marL="9302262" indent="0">
              <a:buNone/>
              <a:defRPr sz="4833"/>
            </a:lvl7pPr>
            <a:lvl8pPr marL="10852650" indent="0">
              <a:buNone/>
              <a:defRPr sz="4833"/>
            </a:lvl8pPr>
            <a:lvl9pPr marL="1240301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7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388" indent="0">
              <a:buNone/>
              <a:defRPr sz="9413"/>
            </a:lvl2pPr>
            <a:lvl3pPr marL="3100752" indent="0">
              <a:buNone/>
              <a:defRPr sz="8332"/>
            </a:lvl3pPr>
            <a:lvl4pPr marL="4651131" indent="0">
              <a:buNone/>
              <a:defRPr sz="6914"/>
            </a:lvl4pPr>
            <a:lvl5pPr marL="6201511" indent="0">
              <a:buNone/>
              <a:defRPr sz="6914"/>
            </a:lvl5pPr>
            <a:lvl6pPr marL="7751888" indent="0">
              <a:buNone/>
              <a:defRPr sz="6914"/>
            </a:lvl6pPr>
            <a:lvl7pPr marL="9302262" indent="0">
              <a:buNone/>
              <a:defRPr sz="6914"/>
            </a:lvl7pPr>
            <a:lvl8pPr marL="10852650" indent="0">
              <a:buNone/>
              <a:defRPr sz="6914"/>
            </a:lvl8pPr>
            <a:lvl9pPr marL="1240301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067" tIns="155009" rIns="310067" bIns="15500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130" tIns="186035" rIns="372130" bIns="1860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0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027" indent="0">
              <a:buNone/>
              <a:defRPr sz="6082"/>
            </a:lvl2pPr>
            <a:lvl3pPr marL="3100032" indent="0">
              <a:buNone/>
              <a:defRPr sz="5249"/>
            </a:lvl3pPr>
            <a:lvl4pPr marL="4650044" indent="0">
              <a:buNone/>
              <a:defRPr sz="4833"/>
            </a:lvl4pPr>
            <a:lvl5pPr marL="6200067" indent="0">
              <a:buNone/>
              <a:defRPr sz="4833"/>
            </a:lvl5pPr>
            <a:lvl6pPr marL="7750084" indent="0">
              <a:buNone/>
              <a:defRPr sz="4833"/>
            </a:lvl6pPr>
            <a:lvl7pPr marL="9300092" indent="0">
              <a:buNone/>
              <a:defRPr sz="4833"/>
            </a:lvl7pPr>
            <a:lvl8pPr marL="10850119" indent="0">
              <a:buNone/>
              <a:defRPr sz="4833"/>
            </a:lvl8pPr>
            <a:lvl9pPr marL="12400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0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0027" indent="0">
              <a:buNone/>
              <a:defRPr sz="9413"/>
            </a:lvl2pPr>
            <a:lvl3pPr marL="3100032" indent="0">
              <a:buNone/>
              <a:defRPr sz="8332"/>
            </a:lvl3pPr>
            <a:lvl4pPr marL="4650044" indent="0">
              <a:buNone/>
              <a:defRPr sz="6914"/>
            </a:lvl4pPr>
            <a:lvl5pPr marL="6200067" indent="0">
              <a:buNone/>
              <a:defRPr sz="6914"/>
            </a:lvl5pPr>
            <a:lvl6pPr marL="7750084" indent="0">
              <a:buNone/>
              <a:defRPr sz="6914"/>
            </a:lvl6pPr>
            <a:lvl7pPr marL="9300092" indent="0">
              <a:buNone/>
              <a:defRPr sz="6914"/>
            </a:lvl7pPr>
            <a:lvl8pPr marL="10850119" indent="0">
              <a:buNone/>
              <a:defRPr sz="6914"/>
            </a:lvl8pPr>
            <a:lvl9pPr marL="12400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49" tIns="154949" rIns="309949" bIns="154949"/>
          <a:lstStyle/>
          <a:p>
            <a:pPr defTabSz="3098832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88" tIns="185963" rIns="371988" bIns="1859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883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427" indent="0">
              <a:buNone/>
              <a:defRPr sz="6082"/>
            </a:lvl2pPr>
            <a:lvl3pPr marL="3098832" indent="0">
              <a:buNone/>
              <a:defRPr sz="5249"/>
            </a:lvl3pPr>
            <a:lvl4pPr marL="4648248" indent="0">
              <a:buNone/>
              <a:defRPr sz="4833"/>
            </a:lvl4pPr>
            <a:lvl5pPr marL="6197671" indent="0">
              <a:buNone/>
              <a:defRPr sz="4833"/>
            </a:lvl5pPr>
            <a:lvl6pPr marL="7747084" indent="0">
              <a:buNone/>
              <a:defRPr sz="4833"/>
            </a:lvl6pPr>
            <a:lvl7pPr marL="9296504" indent="0">
              <a:buNone/>
              <a:defRPr sz="4833"/>
            </a:lvl7pPr>
            <a:lvl8pPr marL="10845914" indent="0">
              <a:buNone/>
              <a:defRPr sz="4833"/>
            </a:lvl8pPr>
            <a:lvl9pPr marL="123953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5447" indent="0">
              <a:buNone/>
              <a:defRPr sz="9413"/>
            </a:lvl2pPr>
            <a:lvl3pPr marL="3110900" indent="0">
              <a:buNone/>
              <a:defRPr sz="8332"/>
            </a:lvl3pPr>
            <a:lvl4pPr marL="4666341" indent="0">
              <a:buNone/>
              <a:defRPr sz="6914"/>
            </a:lvl4pPr>
            <a:lvl5pPr marL="6221794" indent="0">
              <a:buNone/>
              <a:defRPr sz="6914"/>
            </a:lvl5pPr>
            <a:lvl6pPr marL="7777242" indent="0">
              <a:buNone/>
              <a:defRPr sz="6914"/>
            </a:lvl6pPr>
            <a:lvl7pPr marL="9332691" indent="0">
              <a:buNone/>
              <a:defRPr sz="6914"/>
            </a:lvl7pPr>
            <a:lvl8pPr marL="10888137" indent="0">
              <a:buNone/>
              <a:defRPr sz="6914"/>
            </a:lvl8pPr>
            <a:lvl9pPr marL="124435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9427" indent="0">
              <a:buNone/>
              <a:defRPr sz="9413"/>
            </a:lvl2pPr>
            <a:lvl3pPr marL="3098832" indent="0">
              <a:buNone/>
              <a:defRPr sz="8332"/>
            </a:lvl3pPr>
            <a:lvl4pPr marL="4648248" indent="0">
              <a:buNone/>
              <a:defRPr sz="6914"/>
            </a:lvl4pPr>
            <a:lvl5pPr marL="6197671" indent="0">
              <a:buNone/>
              <a:defRPr sz="6914"/>
            </a:lvl5pPr>
            <a:lvl6pPr marL="7747084" indent="0">
              <a:buNone/>
              <a:defRPr sz="6914"/>
            </a:lvl6pPr>
            <a:lvl7pPr marL="9296504" indent="0">
              <a:buNone/>
              <a:defRPr sz="6914"/>
            </a:lvl7pPr>
            <a:lvl8pPr marL="10845914" indent="0">
              <a:buNone/>
              <a:defRPr sz="6914"/>
            </a:lvl8pPr>
            <a:lvl9pPr marL="123953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26" tIns="154934" rIns="309926" bIns="1549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309" indent="0">
              <a:buNone/>
              <a:defRPr sz="6082"/>
            </a:lvl2pPr>
            <a:lvl3pPr marL="3098588" indent="0">
              <a:buNone/>
              <a:defRPr sz="5249"/>
            </a:lvl3pPr>
            <a:lvl4pPr marL="4647878" indent="0">
              <a:buNone/>
              <a:defRPr sz="4833"/>
            </a:lvl4pPr>
            <a:lvl5pPr marL="6197174" indent="0">
              <a:buNone/>
              <a:defRPr sz="4833"/>
            </a:lvl5pPr>
            <a:lvl6pPr marL="7746469" indent="0">
              <a:buNone/>
              <a:defRPr sz="4833"/>
            </a:lvl6pPr>
            <a:lvl7pPr marL="9295753" indent="0">
              <a:buNone/>
              <a:defRPr sz="4833"/>
            </a:lvl7pPr>
            <a:lvl8pPr marL="10845061" indent="0">
              <a:buNone/>
              <a:defRPr sz="4833"/>
            </a:lvl8pPr>
            <a:lvl9pPr marL="1239434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9309" indent="0">
              <a:buNone/>
              <a:defRPr sz="9413"/>
            </a:lvl2pPr>
            <a:lvl3pPr marL="3098588" indent="0">
              <a:buNone/>
              <a:defRPr sz="8332"/>
            </a:lvl3pPr>
            <a:lvl4pPr marL="4647878" indent="0">
              <a:buNone/>
              <a:defRPr sz="6914"/>
            </a:lvl4pPr>
            <a:lvl5pPr marL="6197174" indent="0">
              <a:buNone/>
              <a:defRPr sz="6914"/>
            </a:lvl5pPr>
            <a:lvl6pPr marL="7746469" indent="0">
              <a:buNone/>
              <a:defRPr sz="6914"/>
            </a:lvl6pPr>
            <a:lvl7pPr marL="9295753" indent="0">
              <a:buNone/>
              <a:defRPr sz="6914"/>
            </a:lvl7pPr>
            <a:lvl8pPr marL="10845061" indent="0">
              <a:buNone/>
              <a:defRPr sz="6914"/>
            </a:lvl8pPr>
            <a:lvl9pPr marL="1239434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855" tIns="154896" rIns="309855" bIns="1548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6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944" indent="0">
              <a:buNone/>
              <a:defRPr sz="6082"/>
            </a:lvl2pPr>
            <a:lvl3pPr marL="3097865" indent="0">
              <a:buNone/>
              <a:defRPr sz="5249"/>
            </a:lvl3pPr>
            <a:lvl4pPr marL="4646795" indent="0">
              <a:buNone/>
              <a:defRPr sz="4833"/>
            </a:lvl4pPr>
            <a:lvl5pPr marL="6195726" indent="0">
              <a:buNone/>
              <a:defRPr sz="4833"/>
            </a:lvl5pPr>
            <a:lvl6pPr marL="7744661" indent="0">
              <a:buNone/>
              <a:defRPr sz="4833"/>
            </a:lvl6pPr>
            <a:lvl7pPr marL="9293588" indent="0">
              <a:buNone/>
              <a:defRPr sz="4833"/>
            </a:lvl7pPr>
            <a:lvl8pPr marL="10842531" indent="0">
              <a:buNone/>
              <a:defRPr sz="4833"/>
            </a:lvl8pPr>
            <a:lvl9pPr marL="1239145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4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8944" indent="0">
              <a:buNone/>
              <a:defRPr sz="9413"/>
            </a:lvl2pPr>
            <a:lvl3pPr marL="3097865" indent="0">
              <a:buNone/>
              <a:defRPr sz="8332"/>
            </a:lvl3pPr>
            <a:lvl4pPr marL="4646795" indent="0">
              <a:buNone/>
              <a:defRPr sz="6914"/>
            </a:lvl4pPr>
            <a:lvl5pPr marL="6195726" indent="0">
              <a:buNone/>
              <a:defRPr sz="6914"/>
            </a:lvl5pPr>
            <a:lvl6pPr marL="7744661" indent="0">
              <a:buNone/>
              <a:defRPr sz="6914"/>
            </a:lvl6pPr>
            <a:lvl7pPr marL="9293588" indent="0">
              <a:buNone/>
              <a:defRPr sz="6914"/>
            </a:lvl7pPr>
            <a:lvl8pPr marL="10842531" indent="0">
              <a:buNone/>
              <a:defRPr sz="6914"/>
            </a:lvl8pPr>
            <a:lvl9pPr marL="1239145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790" tIns="185855" rIns="371790" bIns="18585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78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584" indent="0">
              <a:buNone/>
              <a:defRPr sz="6082"/>
            </a:lvl2pPr>
            <a:lvl3pPr marL="3097146" indent="0">
              <a:buNone/>
              <a:defRPr sz="5249"/>
            </a:lvl3pPr>
            <a:lvl4pPr marL="4645711" indent="0">
              <a:buNone/>
              <a:defRPr sz="4833"/>
            </a:lvl4pPr>
            <a:lvl5pPr marL="6194284" indent="0">
              <a:buNone/>
              <a:defRPr sz="4833"/>
            </a:lvl5pPr>
            <a:lvl6pPr marL="7742856" indent="0">
              <a:buNone/>
              <a:defRPr sz="4833"/>
            </a:lvl6pPr>
            <a:lvl7pPr marL="9291423" indent="0">
              <a:buNone/>
              <a:defRPr sz="4833"/>
            </a:lvl7pPr>
            <a:lvl8pPr marL="10840002" indent="0">
              <a:buNone/>
              <a:defRPr sz="4833"/>
            </a:lvl8pPr>
            <a:lvl9pPr marL="1238856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36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8584" indent="0">
              <a:buNone/>
              <a:defRPr sz="9413"/>
            </a:lvl2pPr>
            <a:lvl3pPr marL="3097146" indent="0">
              <a:buNone/>
              <a:defRPr sz="8332"/>
            </a:lvl3pPr>
            <a:lvl4pPr marL="4645711" indent="0">
              <a:buNone/>
              <a:defRPr sz="6914"/>
            </a:lvl4pPr>
            <a:lvl5pPr marL="6194284" indent="0">
              <a:buNone/>
              <a:defRPr sz="6914"/>
            </a:lvl5pPr>
            <a:lvl6pPr marL="7742856" indent="0">
              <a:buNone/>
              <a:defRPr sz="6914"/>
            </a:lvl6pPr>
            <a:lvl7pPr marL="9291423" indent="0">
              <a:buNone/>
              <a:defRPr sz="6914"/>
            </a:lvl7pPr>
            <a:lvl8pPr marL="10840002" indent="0">
              <a:buNone/>
              <a:defRPr sz="6914"/>
            </a:lvl8pPr>
            <a:lvl9pPr marL="1238856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659" tIns="154799" rIns="309659" bIns="154799"/>
          <a:lstStyle/>
          <a:p>
            <a:pPr defTabSz="309594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21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984" indent="0">
              <a:buNone/>
              <a:defRPr sz="6082"/>
            </a:lvl2pPr>
            <a:lvl3pPr marL="3095947" indent="0">
              <a:buNone/>
              <a:defRPr sz="5249"/>
            </a:lvl3pPr>
            <a:lvl4pPr marL="4643915" indent="0">
              <a:buNone/>
              <a:defRPr sz="4833"/>
            </a:lvl4pPr>
            <a:lvl5pPr marL="6191892" indent="0">
              <a:buNone/>
              <a:defRPr sz="4833"/>
            </a:lvl5pPr>
            <a:lvl6pPr marL="7739862" indent="0">
              <a:buNone/>
              <a:defRPr sz="4833"/>
            </a:lvl6pPr>
            <a:lvl7pPr marL="9287839" indent="0">
              <a:buNone/>
              <a:defRPr sz="4833"/>
            </a:lvl7pPr>
            <a:lvl8pPr marL="10835801" indent="0">
              <a:buNone/>
              <a:defRPr sz="4833"/>
            </a:lvl8pPr>
            <a:lvl9pPr marL="123837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070" tIns="155529" rIns="311070" bIns="15552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0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984" indent="0">
              <a:buNone/>
              <a:defRPr sz="9413"/>
            </a:lvl2pPr>
            <a:lvl3pPr marL="3095947" indent="0">
              <a:buNone/>
              <a:defRPr sz="8332"/>
            </a:lvl3pPr>
            <a:lvl4pPr marL="4643915" indent="0">
              <a:buNone/>
              <a:defRPr sz="6914"/>
            </a:lvl4pPr>
            <a:lvl5pPr marL="6191892" indent="0">
              <a:buNone/>
              <a:defRPr sz="6914"/>
            </a:lvl5pPr>
            <a:lvl6pPr marL="7739862" indent="0">
              <a:buNone/>
              <a:defRPr sz="6914"/>
            </a:lvl6pPr>
            <a:lvl7pPr marL="9287839" indent="0">
              <a:buNone/>
              <a:defRPr sz="6914"/>
            </a:lvl7pPr>
            <a:lvl8pPr marL="10835801" indent="0">
              <a:buNone/>
              <a:defRPr sz="6914"/>
            </a:lvl8pPr>
            <a:lvl9pPr marL="123837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88" tIns="154761" rIns="309588" bIns="154761"/>
          <a:lstStyle/>
          <a:p>
            <a:pPr defTabSz="3095226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55" tIns="185738" rIns="371555" bIns="1857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22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624" indent="0">
              <a:buNone/>
              <a:defRPr sz="6082"/>
            </a:lvl2pPr>
            <a:lvl3pPr marL="3095226" indent="0">
              <a:buNone/>
              <a:defRPr sz="5249"/>
            </a:lvl3pPr>
            <a:lvl4pPr marL="4642832" indent="0">
              <a:buNone/>
              <a:defRPr sz="4833"/>
            </a:lvl4pPr>
            <a:lvl5pPr marL="6190449" indent="0">
              <a:buNone/>
              <a:defRPr sz="4833"/>
            </a:lvl5pPr>
            <a:lvl6pPr marL="7738059" indent="0">
              <a:buNone/>
              <a:defRPr sz="4833"/>
            </a:lvl6pPr>
            <a:lvl7pPr marL="9285671" indent="0">
              <a:buNone/>
              <a:defRPr sz="4833"/>
            </a:lvl7pPr>
            <a:lvl8pPr marL="10833274" indent="0">
              <a:buNone/>
              <a:defRPr sz="4833"/>
            </a:lvl8pPr>
            <a:lvl9pPr marL="123808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624" indent="0">
              <a:buNone/>
              <a:defRPr sz="9413"/>
            </a:lvl2pPr>
            <a:lvl3pPr marL="3095226" indent="0">
              <a:buNone/>
              <a:defRPr sz="8332"/>
            </a:lvl3pPr>
            <a:lvl4pPr marL="4642832" indent="0">
              <a:buNone/>
              <a:defRPr sz="6914"/>
            </a:lvl4pPr>
            <a:lvl5pPr marL="6190449" indent="0">
              <a:buNone/>
              <a:defRPr sz="6914"/>
            </a:lvl5pPr>
            <a:lvl6pPr marL="7738059" indent="0">
              <a:buNone/>
              <a:defRPr sz="6914"/>
            </a:lvl6pPr>
            <a:lvl7pPr marL="9285671" indent="0">
              <a:buNone/>
              <a:defRPr sz="6914"/>
            </a:lvl7pPr>
            <a:lvl8pPr marL="10833274" indent="0">
              <a:buNone/>
              <a:defRPr sz="6914"/>
            </a:lvl8pPr>
            <a:lvl9pPr marL="123808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70" tIns="154750" rIns="309570" bIns="1547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089" indent="0">
              <a:buNone/>
              <a:defRPr sz="6082"/>
            </a:lvl2pPr>
            <a:lvl3pPr marL="3110172" indent="0">
              <a:buNone/>
              <a:defRPr sz="5249"/>
            </a:lvl3pPr>
            <a:lvl4pPr marL="4665252" indent="0">
              <a:buNone/>
              <a:defRPr sz="4833"/>
            </a:lvl4pPr>
            <a:lvl5pPr marL="6220344" indent="0">
              <a:buNone/>
              <a:defRPr sz="4833"/>
            </a:lvl5pPr>
            <a:lvl6pPr marL="7775422" indent="0">
              <a:buNone/>
              <a:defRPr sz="4833"/>
            </a:lvl6pPr>
            <a:lvl7pPr marL="9330512" indent="0">
              <a:buNone/>
              <a:defRPr sz="4833"/>
            </a:lvl7pPr>
            <a:lvl8pPr marL="10885599" indent="0">
              <a:buNone/>
              <a:defRPr sz="4833"/>
            </a:lvl8pPr>
            <a:lvl9pPr marL="124406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3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501" indent="0">
              <a:buNone/>
              <a:defRPr sz="6082"/>
            </a:lvl2pPr>
            <a:lvl3pPr marL="3094979" indent="0">
              <a:buNone/>
              <a:defRPr sz="5249"/>
            </a:lvl3pPr>
            <a:lvl4pPr marL="4642465" indent="0">
              <a:buNone/>
              <a:defRPr sz="4833"/>
            </a:lvl4pPr>
            <a:lvl5pPr marL="6189951" indent="0">
              <a:buNone/>
              <a:defRPr sz="4833"/>
            </a:lvl5pPr>
            <a:lvl6pPr marL="7737444" indent="0">
              <a:buNone/>
              <a:defRPr sz="4833"/>
            </a:lvl6pPr>
            <a:lvl7pPr marL="9284925" indent="0">
              <a:buNone/>
              <a:defRPr sz="4833"/>
            </a:lvl7pPr>
            <a:lvl8pPr marL="10832426" indent="0">
              <a:buNone/>
              <a:defRPr sz="4833"/>
            </a:lvl8pPr>
            <a:lvl9pPr marL="123799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2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501" indent="0">
              <a:buNone/>
              <a:defRPr sz="9413"/>
            </a:lvl2pPr>
            <a:lvl3pPr marL="3094979" indent="0">
              <a:buNone/>
              <a:defRPr sz="8332"/>
            </a:lvl3pPr>
            <a:lvl4pPr marL="4642465" indent="0">
              <a:buNone/>
              <a:defRPr sz="6914"/>
            </a:lvl4pPr>
            <a:lvl5pPr marL="6189951" indent="0">
              <a:buNone/>
              <a:defRPr sz="6914"/>
            </a:lvl5pPr>
            <a:lvl6pPr marL="7737444" indent="0">
              <a:buNone/>
              <a:defRPr sz="6914"/>
            </a:lvl6pPr>
            <a:lvl7pPr marL="9284925" indent="0">
              <a:buNone/>
              <a:defRPr sz="6914"/>
            </a:lvl7pPr>
            <a:lvl8pPr marL="10832426" indent="0">
              <a:buNone/>
              <a:defRPr sz="6914"/>
            </a:lvl8pPr>
            <a:lvl9pPr marL="123799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99" tIns="154713" rIns="309499" bIns="1547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5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141" indent="0">
              <a:buNone/>
              <a:defRPr sz="6082"/>
            </a:lvl2pPr>
            <a:lvl3pPr marL="3094255" indent="0">
              <a:buNone/>
              <a:defRPr sz="5249"/>
            </a:lvl3pPr>
            <a:lvl4pPr marL="4641382" indent="0">
              <a:buNone/>
              <a:defRPr sz="4833"/>
            </a:lvl4pPr>
            <a:lvl5pPr marL="6188506" indent="0">
              <a:buNone/>
              <a:defRPr sz="4833"/>
            </a:lvl5pPr>
            <a:lvl6pPr marL="7735636" indent="0">
              <a:buNone/>
              <a:defRPr sz="4833"/>
            </a:lvl6pPr>
            <a:lvl7pPr marL="9282764" indent="0">
              <a:buNone/>
              <a:defRPr sz="4833"/>
            </a:lvl7pPr>
            <a:lvl8pPr marL="10829899" indent="0">
              <a:buNone/>
              <a:defRPr sz="4833"/>
            </a:lvl8pPr>
            <a:lvl9pPr marL="123770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4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7141" indent="0">
              <a:buNone/>
              <a:defRPr sz="9413"/>
            </a:lvl2pPr>
            <a:lvl3pPr marL="3094255" indent="0">
              <a:buNone/>
              <a:defRPr sz="8332"/>
            </a:lvl3pPr>
            <a:lvl4pPr marL="4641382" indent="0">
              <a:buNone/>
              <a:defRPr sz="6914"/>
            </a:lvl4pPr>
            <a:lvl5pPr marL="6188506" indent="0">
              <a:buNone/>
              <a:defRPr sz="6914"/>
            </a:lvl5pPr>
            <a:lvl6pPr marL="7735636" indent="0">
              <a:buNone/>
              <a:defRPr sz="6914"/>
            </a:lvl6pPr>
            <a:lvl7pPr marL="9282764" indent="0">
              <a:buNone/>
              <a:defRPr sz="6914"/>
            </a:lvl7pPr>
            <a:lvl8pPr marL="10829899" indent="0">
              <a:buNone/>
              <a:defRPr sz="6914"/>
            </a:lvl8pPr>
            <a:lvl9pPr marL="123770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26" tIns="154675" rIns="309426" bIns="15467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8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781" indent="0">
              <a:buNone/>
              <a:defRPr sz="6082"/>
            </a:lvl2pPr>
            <a:lvl3pPr marL="3093535" indent="0">
              <a:buNone/>
              <a:defRPr sz="5249"/>
            </a:lvl3pPr>
            <a:lvl4pPr marL="4640299" indent="0">
              <a:buNone/>
              <a:defRPr sz="4833"/>
            </a:lvl4pPr>
            <a:lvl5pPr marL="6187062" indent="0">
              <a:buNone/>
              <a:defRPr sz="4833"/>
            </a:lvl5pPr>
            <a:lvl6pPr marL="7733834" indent="0">
              <a:buNone/>
              <a:defRPr sz="4833"/>
            </a:lvl6pPr>
            <a:lvl7pPr marL="9280595" indent="0">
              <a:buNone/>
              <a:defRPr sz="4833"/>
            </a:lvl7pPr>
            <a:lvl8pPr marL="10827375" indent="0">
              <a:buNone/>
              <a:defRPr sz="4833"/>
            </a:lvl8pPr>
            <a:lvl9pPr marL="12374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5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6781" indent="0">
              <a:buNone/>
              <a:defRPr sz="9413"/>
            </a:lvl2pPr>
            <a:lvl3pPr marL="3093535" indent="0">
              <a:buNone/>
              <a:defRPr sz="8332"/>
            </a:lvl3pPr>
            <a:lvl4pPr marL="4640299" indent="0">
              <a:buNone/>
              <a:defRPr sz="6914"/>
            </a:lvl4pPr>
            <a:lvl5pPr marL="6187062" indent="0">
              <a:buNone/>
              <a:defRPr sz="6914"/>
            </a:lvl5pPr>
            <a:lvl6pPr marL="7733834" indent="0">
              <a:buNone/>
              <a:defRPr sz="6914"/>
            </a:lvl6pPr>
            <a:lvl7pPr marL="9280595" indent="0">
              <a:buNone/>
              <a:defRPr sz="6914"/>
            </a:lvl7pPr>
            <a:lvl8pPr marL="10827375" indent="0">
              <a:buNone/>
              <a:defRPr sz="6914"/>
            </a:lvl8pPr>
            <a:lvl9pPr marL="12374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357" tIns="154636" rIns="309357" bIns="15463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278" tIns="185588" rIns="371278" bIns="1855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0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418" indent="0">
              <a:buNone/>
              <a:defRPr sz="6082"/>
            </a:lvl2pPr>
            <a:lvl3pPr marL="3092813" indent="0">
              <a:buNone/>
              <a:defRPr sz="5249"/>
            </a:lvl3pPr>
            <a:lvl4pPr marL="4639216" indent="0">
              <a:buNone/>
              <a:defRPr sz="4833"/>
            </a:lvl4pPr>
            <a:lvl5pPr marL="6185621" indent="0">
              <a:buNone/>
              <a:defRPr sz="4833"/>
            </a:lvl5pPr>
            <a:lvl6pPr marL="7732030" indent="0">
              <a:buNone/>
              <a:defRPr sz="4833"/>
            </a:lvl6pPr>
            <a:lvl7pPr marL="9278435" indent="0">
              <a:buNone/>
              <a:defRPr sz="4833"/>
            </a:lvl7pPr>
            <a:lvl8pPr marL="10824848" indent="0">
              <a:buNone/>
              <a:defRPr sz="4833"/>
            </a:lvl8pPr>
            <a:lvl9pPr marL="1237124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48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37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6540" indent="0">
              <a:buNone/>
              <a:defRPr sz="6082"/>
            </a:lvl2pPr>
            <a:lvl3pPr marL="3113073" indent="0">
              <a:buNone/>
              <a:defRPr sz="5249"/>
            </a:lvl3pPr>
            <a:lvl4pPr marL="4669613" indent="0">
              <a:buNone/>
              <a:defRPr sz="4833"/>
            </a:lvl4pPr>
            <a:lvl5pPr marL="6226144" indent="0">
              <a:buNone/>
              <a:defRPr sz="4833"/>
            </a:lvl5pPr>
            <a:lvl6pPr marL="7782685" indent="0">
              <a:buNone/>
              <a:defRPr sz="4833"/>
            </a:lvl6pPr>
            <a:lvl7pPr marL="9339221" indent="0">
              <a:buNone/>
              <a:defRPr sz="4833"/>
            </a:lvl7pPr>
            <a:lvl8pPr marL="10895758" indent="0">
              <a:buNone/>
              <a:defRPr sz="4833"/>
            </a:lvl8pPr>
            <a:lvl9pPr marL="1245229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6418" indent="0">
              <a:buNone/>
              <a:defRPr sz="9413"/>
            </a:lvl2pPr>
            <a:lvl3pPr marL="3092813" indent="0">
              <a:buNone/>
              <a:defRPr sz="8332"/>
            </a:lvl3pPr>
            <a:lvl4pPr marL="4639216" indent="0">
              <a:buNone/>
              <a:defRPr sz="6914"/>
            </a:lvl4pPr>
            <a:lvl5pPr marL="6185621" indent="0">
              <a:buNone/>
              <a:defRPr sz="6914"/>
            </a:lvl5pPr>
            <a:lvl6pPr marL="7732030" indent="0">
              <a:buNone/>
              <a:defRPr sz="6914"/>
            </a:lvl6pPr>
            <a:lvl7pPr marL="9278435" indent="0">
              <a:buNone/>
              <a:defRPr sz="6914"/>
            </a:lvl7pPr>
            <a:lvl8pPr marL="10824848" indent="0">
              <a:buNone/>
              <a:defRPr sz="6914"/>
            </a:lvl8pPr>
            <a:lvl9pPr marL="1237124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9510485"/>
            <a:ext cx="24483061" cy="9173025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3299085"/>
            <a:ext cx="20162521" cy="1093630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54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3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83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2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7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083363"/>
            <a:ext cx="25923241" cy="31382438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40041032"/>
            <a:ext cx="6720840" cy="2278395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8" y="6646975"/>
            <a:ext cx="25923241" cy="991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581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9161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37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8323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29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74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3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819" indent="0">
              <a:buNone/>
              <a:defRPr sz="9413"/>
            </a:lvl2pPr>
            <a:lvl3pPr marL="3091617" indent="0">
              <a:buNone/>
              <a:defRPr sz="8332"/>
            </a:lvl3pPr>
            <a:lvl4pPr marL="4637421" indent="0">
              <a:buNone/>
              <a:defRPr sz="6914"/>
            </a:lvl4pPr>
            <a:lvl5pPr marL="6183230" indent="0">
              <a:buNone/>
              <a:defRPr sz="6914"/>
            </a:lvl5pPr>
            <a:lvl6pPr marL="7729036" indent="0">
              <a:buNone/>
              <a:defRPr sz="6914"/>
            </a:lvl6pPr>
            <a:lvl7pPr marL="9274846" indent="0">
              <a:buNone/>
              <a:defRPr sz="6914"/>
            </a:lvl7pPr>
            <a:lvl8pPr marL="10820648" indent="0">
              <a:buNone/>
              <a:defRPr sz="6914"/>
            </a:lvl8pPr>
            <a:lvl9pPr marL="1236645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429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429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209" tIns="154563" rIns="309209" bIns="1545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697" indent="0">
              <a:buNone/>
              <a:defRPr sz="6082"/>
            </a:lvl2pPr>
            <a:lvl3pPr marL="3091370" indent="0">
              <a:buNone/>
              <a:defRPr sz="5249"/>
            </a:lvl3pPr>
            <a:lvl4pPr marL="4637048" indent="0">
              <a:buNone/>
              <a:defRPr sz="4833"/>
            </a:lvl4pPr>
            <a:lvl5pPr marL="6182735" indent="0">
              <a:buNone/>
              <a:defRPr sz="4833"/>
            </a:lvl5pPr>
            <a:lvl6pPr marL="7728424" indent="0">
              <a:buNone/>
              <a:defRPr sz="4833"/>
            </a:lvl6pPr>
            <a:lvl7pPr marL="9274099" indent="0">
              <a:buNone/>
              <a:defRPr sz="4833"/>
            </a:lvl7pPr>
            <a:lvl8pPr marL="10819797" indent="0">
              <a:buNone/>
              <a:defRPr sz="4833"/>
            </a:lvl8pPr>
            <a:lvl9pPr marL="123654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5089" indent="0">
              <a:buNone/>
              <a:defRPr sz="9413"/>
            </a:lvl2pPr>
            <a:lvl3pPr marL="3110172" indent="0">
              <a:buNone/>
              <a:defRPr sz="8332"/>
            </a:lvl3pPr>
            <a:lvl4pPr marL="4665252" indent="0">
              <a:buNone/>
              <a:defRPr sz="6914"/>
            </a:lvl4pPr>
            <a:lvl5pPr marL="6220344" indent="0">
              <a:buNone/>
              <a:defRPr sz="6914"/>
            </a:lvl5pPr>
            <a:lvl6pPr marL="7775422" indent="0">
              <a:buNone/>
              <a:defRPr sz="6914"/>
            </a:lvl6pPr>
            <a:lvl7pPr marL="9330512" indent="0">
              <a:buNone/>
              <a:defRPr sz="6914"/>
            </a:lvl7pPr>
            <a:lvl8pPr marL="10885599" indent="0">
              <a:buNone/>
              <a:defRPr sz="6914"/>
            </a:lvl8pPr>
            <a:lvl9pPr marL="124406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8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1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8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697" indent="0">
              <a:buNone/>
              <a:defRPr sz="9413"/>
            </a:lvl2pPr>
            <a:lvl3pPr marL="3091370" indent="0">
              <a:buNone/>
              <a:defRPr sz="8332"/>
            </a:lvl3pPr>
            <a:lvl4pPr marL="4637048" indent="0">
              <a:buNone/>
              <a:defRPr sz="6914"/>
            </a:lvl4pPr>
            <a:lvl5pPr marL="6182735" indent="0">
              <a:buNone/>
              <a:defRPr sz="6914"/>
            </a:lvl5pPr>
            <a:lvl6pPr marL="7728424" indent="0">
              <a:buNone/>
              <a:defRPr sz="6914"/>
            </a:lvl6pPr>
            <a:lvl7pPr marL="9274099" indent="0">
              <a:buNone/>
              <a:defRPr sz="6914"/>
            </a:lvl7pPr>
            <a:lvl8pPr marL="10819797" indent="0">
              <a:buNone/>
              <a:defRPr sz="6914"/>
            </a:lvl8pPr>
            <a:lvl9pPr marL="123654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142" tIns="154525" rIns="309142" bIns="15452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5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339" indent="0">
              <a:buNone/>
              <a:defRPr sz="6082"/>
            </a:lvl2pPr>
            <a:lvl3pPr marL="3090648" indent="0">
              <a:buNone/>
              <a:defRPr sz="5249"/>
            </a:lvl3pPr>
            <a:lvl4pPr marL="4635969" indent="0">
              <a:buNone/>
              <a:defRPr sz="4833"/>
            </a:lvl4pPr>
            <a:lvl5pPr marL="6181293" indent="0">
              <a:buNone/>
              <a:defRPr sz="4833"/>
            </a:lvl5pPr>
            <a:lvl6pPr marL="7726621" indent="0">
              <a:buNone/>
              <a:defRPr sz="4833"/>
            </a:lvl6pPr>
            <a:lvl7pPr marL="9271941" indent="0">
              <a:buNone/>
              <a:defRPr sz="4833"/>
            </a:lvl7pPr>
            <a:lvl8pPr marL="10817274" indent="0">
              <a:buNone/>
              <a:defRPr sz="4833"/>
            </a:lvl8pPr>
            <a:lvl9pPr marL="123625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3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5339" indent="0">
              <a:buNone/>
              <a:defRPr sz="9413"/>
            </a:lvl2pPr>
            <a:lvl3pPr marL="3090648" indent="0">
              <a:buNone/>
              <a:defRPr sz="8332"/>
            </a:lvl3pPr>
            <a:lvl4pPr marL="4635969" indent="0">
              <a:buNone/>
              <a:defRPr sz="6914"/>
            </a:lvl4pPr>
            <a:lvl5pPr marL="6181293" indent="0">
              <a:buNone/>
              <a:defRPr sz="6914"/>
            </a:lvl5pPr>
            <a:lvl6pPr marL="7726621" indent="0">
              <a:buNone/>
              <a:defRPr sz="6914"/>
            </a:lvl6pPr>
            <a:lvl7pPr marL="9271941" indent="0">
              <a:buNone/>
              <a:defRPr sz="6914"/>
            </a:lvl7pPr>
            <a:lvl8pPr marL="10817274" indent="0">
              <a:buNone/>
              <a:defRPr sz="6914"/>
            </a:lvl8pPr>
            <a:lvl9pPr marL="123625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070" tIns="154488" rIns="309070" bIns="15448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6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975" indent="0">
              <a:buNone/>
              <a:defRPr sz="6082"/>
            </a:lvl2pPr>
            <a:lvl3pPr marL="3089926" indent="0">
              <a:buNone/>
              <a:defRPr sz="5249"/>
            </a:lvl3pPr>
            <a:lvl4pPr marL="4634884" indent="0">
              <a:buNone/>
              <a:defRPr sz="4833"/>
            </a:lvl4pPr>
            <a:lvl5pPr marL="6179855" indent="0">
              <a:buNone/>
              <a:defRPr sz="4833"/>
            </a:lvl5pPr>
            <a:lvl6pPr marL="7724823" indent="0">
              <a:buNone/>
              <a:defRPr sz="4833"/>
            </a:lvl6pPr>
            <a:lvl7pPr marL="9269778" indent="0">
              <a:buNone/>
              <a:defRPr sz="4833"/>
            </a:lvl7pPr>
            <a:lvl8pPr marL="10814752" indent="0">
              <a:buNone/>
              <a:defRPr sz="4833"/>
            </a:lvl8pPr>
            <a:lvl9pPr marL="1235970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5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975" indent="0">
              <a:buNone/>
              <a:defRPr sz="9413"/>
            </a:lvl2pPr>
            <a:lvl3pPr marL="3089926" indent="0">
              <a:buNone/>
              <a:defRPr sz="8332"/>
            </a:lvl3pPr>
            <a:lvl4pPr marL="4634884" indent="0">
              <a:buNone/>
              <a:defRPr sz="6914"/>
            </a:lvl4pPr>
            <a:lvl5pPr marL="6179855" indent="0">
              <a:buNone/>
              <a:defRPr sz="6914"/>
            </a:lvl5pPr>
            <a:lvl6pPr marL="7724823" indent="0">
              <a:buNone/>
              <a:defRPr sz="6914"/>
            </a:lvl6pPr>
            <a:lvl7pPr marL="9269778" indent="0">
              <a:buNone/>
              <a:defRPr sz="6914"/>
            </a:lvl7pPr>
            <a:lvl8pPr marL="10814752" indent="0">
              <a:buNone/>
              <a:defRPr sz="6914"/>
            </a:lvl8pPr>
            <a:lvl9pPr marL="1235970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97" tIns="154450" rIns="308997" bIns="1544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99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614" indent="0">
              <a:buNone/>
              <a:defRPr sz="6082"/>
            </a:lvl2pPr>
            <a:lvl3pPr marL="3089206" indent="0">
              <a:buNone/>
              <a:defRPr sz="5249"/>
            </a:lvl3pPr>
            <a:lvl4pPr marL="4633805" indent="0">
              <a:buNone/>
              <a:defRPr sz="4833"/>
            </a:lvl4pPr>
            <a:lvl5pPr marL="6178413" indent="0">
              <a:buNone/>
              <a:defRPr sz="4833"/>
            </a:lvl5pPr>
            <a:lvl6pPr marL="7723019" indent="0">
              <a:buNone/>
              <a:defRPr sz="4833"/>
            </a:lvl6pPr>
            <a:lvl7pPr marL="9267613" indent="0">
              <a:buNone/>
              <a:defRPr sz="4833"/>
            </a:lvl7pPr>
            <a:lvl8pPr marL="10812229" indent="0">
              <a:buNone/>
              <a:defRPr sz="4833"/>
            </a:lvl8pPr>
            <a:lvl9pPr marL="123568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99" tIns="155492" rIns="310999" bIns="15549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7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614" indent="0">
              <a:buNone/>
              <a:defRPr sz="9413"/>
            </a:lvl2pPr>
            <a:lvl3pPr marL="3089206" indent="0">
              <a:buNone/>
              <a:defRPr sz="8332"/>
            </a:lvl3pPr>
            <a:lvl4pPr marL="4633805" indent="0">
              <a:buNone/>
              <a:defRPr sz="6914"/>
            </a:lvl4pPr>
            <a:lvl5pPr marL="6178413" indent="0">
              <a:buNone/>
              <a:defRPr sz="6914"/>
            </a:lvl5pPr>
            <a:lvl6pPr marL="7723019" indent="0">
              <a:buNone/>
              <a:defRPr sz="6914"/>
            </a:lvl6pPr>
            <a:lvl7pPr marL="9267613" indent="0">
              <a:buNone/>
              <a:defRPr sz="6914"/>
            </a:lvl7pPr>
            <a:lvl8pPr marL="10812229" indent="0">
              <a:buNone/>
              <a:defRPr sz="6914"/>
            </a:lvl8pPr>
            <a:lvl9pPr marL="123568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24" tIns="154413" rIns="308924" bIns="1544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1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253" indent="0">
              <a:buNone/>
              <a:defRPr sz="6082"/>
            </a:lvl2pPr>
            <a:lvl3pPr marL="3088482" indent="0">
              <a:buNone/>
              <a:defRPr sz="5249"/>
            </a:lvl3pPr>
            <a:lvl4pPr marL="4632726" indent="0">
              <a:buNone/>
              <a:defRPr sz="4833"/>
            </a:lvl4pPr>
            <a:lvl5pPr marL="6176973" indent="0">
              <a:buNone/>
              <a:defRPr sz="4833"/>
            </a:lvl5pPr>
            <a:lvl6pPr marL="7721219" indent="0">
              <a:buNone/>
              <a:defRPr sz="4833"/>
            </a:lvl6pPr>
            <a:lvl7pPr marL="9265453" indent="0">
              <a:buNone/>
              <a:defRPr sz="4833"/>
            </a:lvl7pPr>
            <a:lvl8pPr marL="10809710" indent="0">
              <a:buNone/>
              <a:defRPr sz="4833"/>
            </a:lvl8pPr>
            <a:lvl9pPr marL="12353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59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4253" indent="0">
              <a:buNone/>
              <a:defRPr sz="9413"/>
            </a:lvl2pPr>
            <a:lvl3pPr marL="3088482" indent="0">
              <a:buNone/>
              <a:defRPr sz="8332"/>
            </a:lvl3pPr>
            <a:lvl4pPr marL="4632726" indent="0">
              <a:buNone/>
              <a:defRPr sz="6914"/>
            </a:lvl4pPr>
            <a:lvl5pPr marL="6176973" indent="0">
              <a:buNone/>
              <a:defRPr sz="6914"/>
            </a:lvl5pPr>
            <a:lvl6pPr marL="7721219" indent="0">
              <a:buNone/>
              <a:defRPr sz="6914"/>
            </a:lvl6pPr>
            <a:lvl7pPr marL="9265453" indent="0">
              <a:buNone/>
              <a:defRPr sz="6914"/>
            </a:lvl7pPr>
            <a:lvl8pPr marL="10809710" indent="0">
              <a:buNone/>
              <a:defRPr sz="6914"/>
            </a:lvl8pPr>
            <a:lvl9pPr marL="12353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853" tIns="154374" rIns="308853" bIns="15437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7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725" indent="0">
              <a:buNone/>
              <a:defRPr sz="6082"/>
            </a:lvl2pPr>
            <a:lvl3pPr marL="3109447" indent="0">
              <a:buNone/>
              <a:defRPr sz="5249"/>
            </a:lvl3pPr>
            <a:lvl4pPr marL="4664165" indent="0">
              <a:buNone/>
              <a:defRPr sz="4833"/>
            </a:lvl4pPr>
            <a:lvl5pPr marL="6218894" indent="0">
              <a:buNone/>
              <a:defRPr sz="4833"/>
            </a:lvl5pPr>
            <a:lvl6pPr marL="7773612" indent="0">
              <a:buNone/>
              <a:defRPr sz="4833"/>
            </a:lvl6pPr>
            <a:lvl7pPr marL="9328337" indent="0">
              <a:buNone/>
              <a:defRPr sz="4833"/>
            </a:lvl7pPr>
            <a:lvl8pPr marL="10883066" indent="0">
              <a:buNone/>
              <a:defRPr sz="4833"/>
            </a:lvl8pPr>
            <a:lvl9pPr marL="12437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2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891" indent="0">
              <a:buNone/>
              <a:defRPr sz="6082"/>
            </a:lvl2pPr>
            <a:lvl3pPr marL="3087762" indent="0">
              <a:buNone/>
              <a:defRPr sz="5249"/>
            </a:lvl3pPr>
            <a:lvl4pPr marL="4631647" indent="0">
              <a:buNone/>
              <a:defRPr sz="4833"/>
            </a:lvl4pPr>
            <a:lvl5pPr marL="6175533" indent="0">
              <a:buNone/>
              <a:defRPr sz="4833"/>
            </a:lvl5pPr>
            <a:lvl6pPr marL="7719422" indent="0">
              <a:buNone/>
              <a:defRPr sz="4833"/>
            </a:lvl6pPr>
            <a:lvl7pPr marL="9263295" indent="0">
              <a:buNone/>
              <a:defRPr sz="4833"/>
            </a:lvl7pPr>
            <a:lvl8pPr marL="10807188" indent="0">
              <a:buNone/>
              <a:defRPr sz="4833"/>
            </a:lvl8pPr>
            <a:lvl9pPr marL="12351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1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891" indent="0">
              <a:buNone/>
              <a:defRPr sz="9413"/>
            </a:lvl2pPr>
            <a:lvl3pPr marL="3087762" indent="0">
              <a:buNone/>
              <a:defRPr sz="8332"/>
            </a:lvl3pPr>
            <a:lvl4pPr marL="4631647" indent="0">
              <a:buNone/>
              <a:defRPr sz="6914"/>
            </a:lvl4pPr>
            <a:lvl5pPr marL="6175533" indent="0">
              <a:buNone/>
              <a:defRPr sz="6914"/>
            </a:lvl5pPr>
            <a:lvl6pPr marL="7719422" indent="0">
              <a:buNone/>
              <a:defRPr sz="6914"/>
            </a:lvl6pPr>
            <a:lvl7pPr marL="9263295" indent="0">
              <a:buNone/>
              <a:defRPr sz="6914"/>
            </a:lvl7pPr>
            <a:lvl8pPr marL="10807188" indent="0">
              <a:buNone/>
              <a:defRPr sz="6914"/>
            </a:lvl8pPr>
            <a:lvl9pPr marL="12351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82" tIns="154338" rIns="308782" bIns="15433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4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532" indent="0">
              <a:buNone/>
              <a:defRPr sz="6082"/>
            </a:lvl2pPr>
            <a:lvl3pPr marL="3087044" indent="0">
              <a:buNone/>
              <a:defRPr sz="5249"/>
            </a:lvl3pPr>
            <a:lvl4pPr marL="4630566" indent="0">
              <a:buNone/>
              <a:defRPr sz="4833"/>
            </a:lvl4pPr>
            <a:lvl5pPr marL="6174095" indent="0">
              <a:buNone/>
              <a:defRPr sz="4833"/>
            </a:lvl5pPr>
            <a:lvl6pPr marL="7717615" indent="0">
              <a:buNone/>
              <a:defRPr sz="4833"/>
            </a:lvl6pPr>
            <a:lvl7pPr marL="9261135" indent="0">
              <a:buNone/>
              <a:defRPr sz="4833"/>
            </a:lvl7pPr>
            <a:lvl8pPr marL="10804668" indent="0">
              <a:buNone/>
              <a:defRPr sz="4833"/>
            </a:lvl8pPr>
            <a:lvl9pPr marL="123481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532" indent="0">
              <a:buNone/>
              <a:defRPr sz="9413"/>
            </a:lvl2pPr>
            <a:lvl3pPr marL="3087044" indent="0">
              <a:buNone/>
              <a:defRPr sz="8332"/>
            </a:lvl3pPr>
            <a:lvl4pPr marL="4630566" indent="0">
              <a:buNone/>
              <a:defRPr sz="6914"/>
            </a:lvl4pPr>
            <a:lvl5pPr marL="6174095" indent="0">
              <a:buNone/>
              <a:defRPr sz="6914"/>
            </a:lvl5pPr>
            <a:lvl6pPr marL="7717615" indent="0">
              <a:buNone/>
              <a:defRPr sz="6914"/>
            </a:lvl6pPr>
            <a:lvl7pPr marL="9261135" indent="0">
              <a:buNone/>
              <a:defRPr sz="6914"/>
            </a:lvl7pPr>
            <a:lvl8pPr marL="10804668" indent="0">
              <a:buNone/>
              <a:defRPr sz="6914"/>
            </a:lvl8pPr>
            <a:lvl9pPr marL="123481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12" tIns="154300" rIns="308712" bIns="15430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6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172" indent="0">
              <a:buNone/>
              <a:defRPr sz="6082"/>
            </a:lvl2pPr>
            <a:lvl3pPr marL="3086323" indent="0">
              <a:buNone/>
              <a:defRPr sz="5249"/>
            </a:lvl3pPr>
            <a:lvl4pPr marL="4629488" indent="0">
              <a:buNone/>
              <a:defRPr sz="4833"/>
            </a:lvl4pPr>
            <a:lvl5pPr marL="6172654" indent="0">
              <a:buNone/>
              <a:defRPr sz="4833"/>
            </a:lvl5pPr>
            <a:lvl6pPr marL="7715818" indent="0">
              <a:buNone/>
              <a:defRPr sz="4833"/>
            </a:lvl6pPr>
            <a:lvl7pPr marL="9258975" indent="0">
              <a:buNone/>
              <a:defRPr sz="4833"/>
            </a:lvl7pPr>
            <a:lvl8pPr marL="10802149" indent="0">
              <a:buNone/>
              <a:defRPr sz="4833"/>
            </a:lvl8pPr>
            <a:lvl9pPr marL="1234530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4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3172" indent="0">
              <a:buNone/>
              <a:defRPr sz="9413"/>
            </a:lvl2pPr>
            <a:lvl3pPr marL="3086323" indent="0">
              <a:buNone/>
              <a:defRPr sz="8332"/>
            </a:lvl3pPr>
            <a:lvl4pPr marL="4629488" indent="0">
              <a:buNone/>
              <a:defRPr sz="6914"/>
            </a:lvl4pPr>
            <a:lvl5pPr marL="6172654" indent="0">
              <a:buNone/>
              <a:defRPr sz="6914"/>
            </a:lvl5pPr>
            <a:lvl6pPr marL="7715818" indent="0">
              <a:buNone/>
              <a:defRPr sz="6914"/>
            </a:lvl6pPr>
            <a:lvl7pPr marL="9258975" indent="0">
              <a:buNone/>
              <a:defRPr sz="6914"/>
            </a:lvl7pPr>
            <a:lvl8pPr marL="10802149" indent="0">
              <a:buNone/>
              <a:defRPr sz="6914"/>
            </a:lvl8pPr>
            <a:lvl9pPr marL="1234530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641" tIns="154263" rIns="308641" bIns="1542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8990307"/>
            <a:ext cx="9121140" cy="246675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08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811" indent="0">
              <a:buNone/>
              <a:defRPr sz="6082"/>
            </a:lvl2pPr>
            <a:lvl3pPr marL="3085608" indent="0">
              <a:buNone/>
              <a:defRPr sz="5249"/>
            </a:lvl3pPr>
            <a:lvl4pPr marL="4628411" indent="0">
              <a:buNone/>
              <a:defRPr sz="4833"/>
            </a:lvl4pPr>
            <a:lvl5pPr marL="6171211" indent="0">
              <a:buNone/>
              <a:defRPr sz="4833"/>
            </a:lvl5pPr>
            <a:lvl6pPr marL="7714014" indent="0">
              <a:buNone/>
              <a:defRPr sz="4833"/>
            </a:lvl6pPr>
            <a:lvl7pPr marL="9256815" indent="0">
              <a:buNone/>
              <a:defRPr sz="4833"/>
            </a:lvl7pPr>
            <a:lvl8pPr marL="10799631" indent="0">
              <a:buNone/>
              <a:defRPr sz="4833"/>
            </a:lvl8pPr>
            <a:lvl9pPr marL="123424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6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811" indent="0">
              <a:buNone/>
              <a:defRPr sz="9413"/>
            </a:lvl2pPr>
            <a:lvl3pPr marL="3085608" indent="0">
              <a:buNone/>
              <a:defRPr sz="8332"/>
            </a:lvl3pPr>
            <a:lvl4pPr marL="4628411" indent="0">
              <a:buNone/>
              <a:defRPr sz="6914"/>
            </a:lvl4pPr>
            <a:lvl5pPr marL="6171211" indent="0">
              <a:buNone/>
              <a:defRPr sz="6914"/>
            </a:lvl5pPr>
            <a:lvl6pPr marL="7714014" indent="0">
              <a:buNone/>
              <a:defRPr sz="6914"/>
            </a:lvl6pPr>
            <a:lvl7pPr marL="9256815" indent="0">
              <a:buNone/>
              <a:defRPr sz="6914"/>
            </a:lvl7pPr>
            <a:lvl8pPr marL="10799631" indent="0">
              <a:buNone/>
              <a:defRPr sz="6914"/>
            </a:lvl8pPr>
            <a:lvl9pPr marL="123424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0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447" indent="0">
              <a:buNone/>
              <a:defRPr sz="6082"/>
            </a:lvl2pPr>
            <a:lvl3pPr marL="3084888" indent="0">
              <a:buNone/>
              <a:defRPr sz="5249"/>
            </a:lvl3pPr>
            <a:lvl4pPr marL="4627331" indent="0">
              <a:buNone/>
              <a:defRPr sz="4833"/>
            </a:lvl4pPr>
            <a:lvl5pPr marL="6169771" indent="0">
              <a:buNone/>
              <a:defRPr sz="4833"/>
            </a:lvl5pPr>
            <a:lvl6pPr marL="7712218" indent="0">
              <a:buNone/>
              <a:defRPr sz="4833"/>
            </a:lvl6pPr>
            <a:lvl7pPr marL="9254659" indent="0">
              <a:buNone/>
              <a:defRPr sz="4833"/>
            </a:lvl7pPr>
            <a:lvl8pPr marL="10797111" indent="0">
              <a:buNone/>
              <a:defRPr sz="4833"/>
            </a:lvl8pPr>
            <a:lvl9pPr marL="1233954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68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447" indent="0">
              <a:buNone/>
              <a:defRPr sz="9413"/>
            </a:lvl2pPr>
            <a:lvl3pPr marL="3084888" indent="0">
              <a:buNone/>
              <a:defRPr sz="8332"/>
            </a:lvl3pPr>
            <a:lvl4pPr marL="4627331" indent="0">
              <a:buNone/>
              <a:defRPr sz="6914"/>
            </a:lvl4pPr>
            <a:lvl5pPr marL="6169771" indent="0">
              <a:buNone/>
              <a:defRPr sz="6914"/>
            </a:lvl5pPr>
            <a:lvl6pPr marL="7712218" indent="0">
              <a:buNone/>
              <a:defRPr sz="6914"/>
            </a:lvl6pPr>
            <a:lvl7pPr marL="9254659" indent="0">
              <a:buNone/>
              <a:defRPr sz="6914"/>
            </a:lvl7pPr>
            <a:lvl8pPr marL="10797111" indent="0">
              <a:buNone/>
              <a:defRPr sz="6914"/>
            </a:lvl8pPr>
            <a:lvl9pPr marL="1233954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97" tIns="154195" rIns="308497" bIns="1541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2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087" indent="0">
              <a:buNone/>
              <a:defRPr sz="6082"/>
            </a:lvl2pPr>
            <a:lvl3pPr marL="3084167" indent="0">
              <a:buNone/>
              <a:defRPr sz="5249"/>
            </a:lvl3pPr>
            <a:lvl4pPr marL="4626252" indent="0">
              <a:buNone/>
              <a:defRPr sz="4833"/>
            </a:lvl4pPr>
            <a:lvl5pPr marL="6168332" indent="0">
              <a:buNone/>
              <a:defRPr sz="4833"/>
            </a:lvl5pPr>
            <a:lvl6pPr marL="7710420" indent="0">
              <a:buNone/>
              <a:defRPr sz="4833"/>
            </a:lvl6pPr>
            <a:lvl7pPr marL="9252501" indent="0">
              <a:buNone/>
              <a:defRPr sz="4833"/>
            </a:lvl7pPr>
            <a:lvl8pPr marL="10794592" indent="0">
              <a:buNone/>
              <a:defRPr sz="4833"/>
            </a:lvl8pPr>
            <a:lvl9pPr marL="123366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4725" indent="0">
              <a:buNone/>
              <a:defRPr sz="9413"/>
            </a:lvl2pPr>
            <a:lvl3pPr marL="3109447" indent="0">
              <a:buNone/>
              <a:defRPr sz="8332"/>
            </a:lvl3pPr>
            <a:lvl4pPr marL="4664165" indent="0">
              <a:buNone/>
              <a:defRPr sz="6914"/>
            </a:lvl4pPr>
            <a:lvl5pPr marL="6218894" indent="0">
              <a:buNone/>
              <a:defRPr sz="6914"/>
            </a:lvl5pPr>
            <a:lvl6pPr marL="7773612" indent="0">
              <a:buNone/>
              <a:defRPr sz="6914"/>
            </a:lvl6pPr>
            <a:lvl7pPr marL="9328337" indent="0">
              <a:buNone/>
              <a:defRPr sz="6914"/>
            </a:lvl7pPr>
            <a:lvl8pPr marL="10883066" indent="0">
              <a:buNone/>
              <a:defRPr sz="6914"/>
            </a:lvl8pPr>
            <a:lvl9pPr marL="12437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0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2087" indent="0">
              <a:buNone/>
              <a:defRPr sz="9413"/>
            </a:lvl2pPr>
            <a:lvl3pPr marL="3084167" indent="0">
              <a:buNone/>
              <a:defRPr sz="8332"/>
            </a:lvl3pPr>
            <a:lvl4pPr marL="4626252" indent="0">
              <a:buNone/>
              <a:defRPr sz="6914"/>
            </a:lvl4pPr>
            <a:lvl5pPr marL="6168332" indent="0">
              <a:buNone/>
              <a:defRPr sz="6914"/>
            </a:lvl5pPr>
            <a:lvl6pPr marL="7710420" indent="0">
              <a:buNone/>
              <a:defRPr sz="6914"/>
            </a:lvl6pPr>
            <a:lvl7pPr marL="9252501" indent="0">
              <a:buNone/>
              <a:defRPr sz="6914"/>
            </a:lvl7pPr>
            <a:lvl8pPr marL="10794592" indent="0">
              <a:buNone/>
              <a:defRPr sz="6914"/>
            </a:lvl8pPr>
            <a:lvl9pPr marL="123366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26" tIns="154157" rIns="308426" bIns="15415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3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729" indent="0">
              <a:buNone/>
              <a:defRPr sz="6082"/>
            </a:lvl2pPr>
            <a:lvl3pPr marL="3083451" indent="0">
              <a:buNone/>
              <a:defRPr sz="5249"/>
            </a:lvl3pPr>
            <a:lvl4pPr marL="4625172" indent="0">
              <a:buNone/>
              <a:defRPr sz="4833"/>
            </a:lvl4pPr>
            <a:lvl5pPr marL="6166898" indent="0">
              <a:buNone/>
              <a:defRPr sz="4833"/>
            </a:lvl5pPr>
            <a:lvl6pPr marL="7708626" indent="0">
              <a:buNone/>
              <a:defRPr sz="4833"/>
            </a:lvl6pPr>
            <a:lvl7pPr marL="9250342" indent="0">
              <a:buNone/>
              <a:defRPr sz="4833"/>
            </a:lvl7pPr>
            <a:lvl8pPr marL="10792072" indent="0">
              <a:buNone/>
              <a:defRPr sz="4833"/>
            </a:lvl8pPr>
            <a:lvl9pPr marL="1233379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729" indent="0">
              <a:buNone/>
              <a:defRPr sz="9413"/>
            </a:lvl2pPr>
            <a:lvl3pPr marL="3083451" indent="0">
              <a:buNone/>
              <a:defRPr sz="8332"/>
            </a:lvl3pPr>
            <a:lvl4pPr marL="4625172" indent="0">
              <a:buNone/>
              <a:defRPr sz="6914"/>
            </a:lvl4pPr>
            <a:lvl5pPr marL="6166898" indent="0">
              <a:buNone/>
              <a:defRPr sz="6914"/>
            </a:lvl5pPr>
            <a:lvl6pPr marL="7708626" indent="0">
              <a:buNone/>
              <a:defRPr sz="6914"/>
            </a:lvl6pPr>
            <a:lvl7pPr marL="9250342" indent="0">
              <a:buNone/>
              <a:defRPr sz="6914"/>
            </a:lvl7pPr>
            <a:lvl8pPr marL="10792072" indent="0">
              <a:buNone/>
              <a:defRPr sz="6914"/>
            </a:lvl8pPr>
            <a:lvl9pPr marL="1233379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355" tIns="154121" rIns="308355" bIns="154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5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366" indent="0">
              <a:buNone/>
              <a:defRPr sz="6082"/>
            </a:lvl2pPr>
            <a:lvl3pPr marL="3082732" indent="0">
              <a:buNone/>
              <a:defRPr sz="5249"/>
            </a:lvl3pPr>
            <a:lvl4pPr marL="4624093" indent="0">
              <a:buNone/>
              <a:defRPr sz="4833"/>
            </a:lvl4pPr>
            <a:lvl5pPr marL="6165455" indent="0">
              <a:buNone/>
              <a:defRPr sz="4833"/>
            </a:lvl5pPr>
            <a:lvl6pPr marL="7706826" indent="0">
              <a:buNone/>
              <a:defRPr sz="4833"/>
            </a:lvl6pPr>
            <a:lvl7pPr marL="9248186" indent="0">
              <a:buNone/>
              <a:defRPr sz="4833"/>
            </a:lvl7pPr>
            <a:lvl8pPr marL="10789557" indent="0">
              <a:buNone/>
              <a:defRPr sz="4833"/>
            </a:lvl8pPr>
            <a:lvl9pPr marL="1233091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4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366" indent="0">
              <a:buNone/>
              <a:defRPr sz="9413"/>
            </a:lvl2pPr>
            <a:lvl3pPr marL="3082732" indent="0">
              <a:buNone/>
              <a:defRPr sz="8332"/>
            </a:lvl3pPr>
            <a:lvl4pPr marL="4624093" indent="0">
              <a:buNone/>
              <a:defRPr sz="6914"/>
            </a:lvl4pPr>
            <a:lvl5pPr marL="6165455" indent="0">
              <a:buNone/>
              <a:defRPr sz="6914"/>
            </a:lvl5pPr>
            <a:lvl6pPr marL="7706826" indent="0">
              <a:buNone/>
              <a:defRPr sz="6914"/>
            </a:lvl6pPr>
            <a:lvl7pPr marL="9248186" indent="0">
              <a:buNone/>
              <a:defRPr sz="6914"/>
            </a:lvl7pPr>
            <a:lvl8pPr marL="10789557" indent="0">
              <a:buNone/>
              <a:defRPr sz="6914"/>
            </a:lvl8pPr>
            <a:lvl9pPr marL="1233091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988" tIns="184923" rIns="369988" bIns="184923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59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28" tIns="155454" rIns="310928" bIns="15545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17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006" indent="0">
              <a:buNone/>
              <a:defRPr sz="6082"/>
            </a:lvl2pPr>
            <a:lvl3pPr marL="3082013" indent="0">
              <a:buNone/>
              <a:defRPr sz="5249"/>
            </a:lvl3pPr>
            <a:lvl4pPr marL="4623014" indent="0">
              <a:buNone/>
              <a:defRPr sz="4833"/>
            </a:lvl4pPr>
            <a:lvl5pPr marL="6164022" indent="0">
              <a:buNone/>
              <a:defRPr sz="4833"/>
            </a:lvl5pPr>
            <a:lvl6pPr marL="7705026" indent="0">
              <a:buNone/>
              <a:defRPr sz="4833"/>
            </a:lvl6pPr>
            <a:lvl7pPr marL="9246028" indent="0">
              <a:buNone/>
              <a:defRPr sz="4833"/>
            </a:lvl7pPr>
            <a:lvl8pPr marL="10787041" indent="0">
              <a:buNone/>
              <a:defRPr sz="4833"/>
            </a:lvl8pPr>
            <a:lvl9pPr marL="123280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5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1006" indent="0">
              <a:buNone/>
              <a:defRPr sz="9413"/>
            </a:lvl2pPr>
            <a:lvl3pPr marL="3082013" indent="0">
              <a:buNone/>
              <a:defRPr sz="8332"/>
            </a:lvl3pPr>
            <a:lvl4pPr marL="4623014" indent="0">
              <a:buNone/>
              <a:defRPr sz="6914"/>
            </a:lvl4pPr>
            <a:lvl5pPr marL="6164022" indent="0">
              <a:buNone/>
              <a:defRPr sz="6914"/>
            </a:lvl5pPr>
            <a:lvl6pPr marL="7705026" indent="0">
              <a:buNone/>
              <a:defRPr sz="6914"/>
            </a:lvl6pPr>
            <a:lvl7pPr marL="9246028" indent="0">
              <a:buNone/>
              <a:defRPr sz="6914"/>
            </a:lvl7pPr>
            <a:lvl8pPr marL="10787041" indent="0">
              <a:buNone/>
              <a:defRPr sz="6914"/>
            </a:lvl8pPr>
            <a:lvl9pPr marL="123280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88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1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1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2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3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3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01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64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129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193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258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32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387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7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0645" indent="0">
              <a:buNone/>
              <a:defRPr sz="9413"/>
            </a:lvl2pPr>
            <a:lvl3pPr marL="3081297" indent="0">
              <a:buNone/>
              <a:defRPr sz="8332"/>
            </a:lvl3pPr>
            <a:lvl4pPr marL="4621934" indent="0">
              <a:buNone/>
              <a:defRPr sz="6914"/>
            </a:lvl4pPr>
            <a:lvl5pPr marL="6162586" indent="0">
              <a:buNone/>
              <a:defRPr sz="6914"/>
            </a:lvl5pPr>
            <a:lvl6pPr marL="7703231" indent="0">
              <a:buNone/>
              <a:defRPr sz="6914"/>
            </a:lvl6pPr>
            <a:lvl7pPr marL="9243871" indent="0">
              <a:buNone/>
              <a:defRPr sz="6914"/>
            </a:lvl7pPr>
            <a:lvl8pPr marL="10784525" indent="0">
              <a:buNone/>
              <a:defRPr sz="6914"/>
            </a:lvl8pPr>
            <a:lvl9pPr marL="1232516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360" indent="0">
              <a:buNone/>
              <a:defRPr sz="6082"/>
            </a:lvl2pPr>
            <a:lvl3pPr marL="3108725" indent="0">
              <a:buNone/>
              <a:defRPr sz="5249"/>
            </a:lvl3pPr>
            <a:lvl4pPr marL="4663077" indent="0">
              <a:buNone/>
              <a:defRPr sz="4833"/>
            </a:lvl4pPr>
            <a:lvl5pPr marL="6217441" indent="0">
              <a:buNone/>
              <a:defRPr sz="4833"/>
            </a:lvl5pPr>
            <a:lvl6pPr marL="7771800" indent="0">
              <a:buNone/>
              <a:defRPr sz="4833"/>
            </a:lvl6pPr>
            <a:lvl7pPr marL="9326164" indent="0">
              <a:buNone/>
              <a:defRPr sz="4833"/>
            </a:lvl7pPr>
            <a:lvl8pPr marL="10880527" indent="0">
              <a:buNone/>
              <a:defRPr sz="4833"/>
            </a:lvl8pPr>
            <a:lvl9pPr marL="124348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69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69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29"/>
            <a:ext cx="6720840" cy="2001027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05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1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1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19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28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057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085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115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14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171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79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40283" indent="0">
              <a:buNone/>
              <a:defRPr sz="9413"/>
            </a:lvl2pPr>
            <a:lvl3pPr marL="3080577" indent="0">
              <a:buNone/>
              <a:defRPr sz="8332"/>
            </a:lvl3pPr>
            <a:lvl4pPr marL="4620855" indent="0">
              <a:buNone/>
              <a:defRPr sz="6914"/>
            </a:lvl4pPr>
            <a:lvl5pPr marL="6161151" indent="0">
              <a:buNone/>
              <a:defRPr sz="6914"/>
            </a:lvl5pPr>
            <a:lvl6pPr marL="7701431" indent="0">
              <a:buNone/>
              <a:defRPr sz="6914"/>
            </a:lvl6pPr>
            <a:lvl7pPr marL="9241717" indent="0">
              <a:buNone/>
              <a:defRPr sz="6914"/>
            </a:lvl7pPr>
            <a:lvl8pPr marL="10782012" indent="0">
              <a:buNone/>
              <a:defRPr sz="6914"/>
            </a:lvl8pPr>
            <a:lvl9pPr marL="1232229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10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10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241"/>
            <a:ext cx="6720840" cy="2001027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068" tIns="153970" rIns="308068" bIns="15397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730" tIns="184788" rIns="369730" bIns="1847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9924" indent="0">
              <a:buNone/>
              <a:defRPr sz="6082"/>
            </a:lvl2pPr>
            <a:lvl3pPr marL="3079863" indent="0">
              <a:buNone/>
              <a:defRPr sz="5249"/>
            </a:lvl3pPr>
            <a:lvl4pPr marL="4619778" indent="0">
              <a:buNone/>
              <a:defRPr sz="4833"/>
            </a:lvl4pPr>
            <a:lvl5pPr marL="6159711" indent="0">
              <a:buNone/>
              <a:defRPr sz="4833"/>
            </a:lvl5pPr>
            <a:lvl6pPr marL="7699640" indent="0">
              <a:buNone/>
              <a:defRPr sz="4833"/>
            </a:lvl6pPr>
            <a:lvl7pPr marL="9239559" indent="0">
              <a:buNone/>
              <a:defRPr sz="4833"/>
            </a:lvl7pPr>
            <a:lvl8pPr marL="10779498" indent="0">
              <a:buNone/>
              <a:defRPr sz="4833"/>
            </a:lvl8pPr>
            <a:lvl9pPr marL="1231942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9924" indent="0">
              <a:buNone/>
              <a:defRPr sz="9413"/>
            </a:lvl2pPr>
            <a:lvl3pPr marL="3079863" indent="0">
              <a:buNone/>
              <a:defRPr sz="8332"/>
            </a:lvl3pPr>
            <a:lvl4pPr marL="4619778" indent="0">
              <a:buNone/>
              <a:defRPr sz="6914"/>
            </a:lvl4pPr>
            <a:lvl5pPr marL="6159711" indent="0">
              <a:buNone/>
              <a:defRPr sz="6914"/>
            </a:lvl5pPr>
            <a:lvl6pPr marL="7699640" indent="0">
              <a:buNone/>
              <a:defRPr sz="6914"/>
            </a:lvl6pPr>
            <a:lvl7pPr marL="9239559" indent="0">
              <a:buNone/>
              <a:defRPr sz="6914"/>
            </a:lvl7pPr>
            <a:lvl8pPr marL="10779498" indent="0">
              <a:buNone/>
              <a:defRPr sz="6914"/>
            </a:lvl8pPr>
            <a:lvl9pPr marL="1231942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38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9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8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9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3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50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956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914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8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82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97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3740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3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9569" indent="0">
              <a:buNone/>
              <a:defRPr sz="9413"/>
            </a:lvl2pPr>
            <a:lvl3pPr marL="3079142" indent="0">
              <a:buNone/>
              <a:defRPr sz="8332"/>
            </a:lvl3pPr>
            <a:lvl4pPr marL="4618703" indent="0">
              <a:buNone/>
              <a:defRPr sz="6914"/>
            </a:lvl4pPr>
            <a:lvl5pPr marL="6158274" indent="0">
              <a:buNone/>
              <a:defRPr sz="6914"/>
            </a:lvl5pPr>
            <a:lvl6pPr marL="7697846" indent="0">
              <a:buNone/>
              <a:defRPr sz="6914"/>
            </a:lvl6pPr>
            <a:lvl7pPr marL="9237406" indent="0">
              <a:buNone/>
              <a:defRPr sz="6914"/>
            </a:lvl7pPr>
            <a:lvl8pPr marL="10776982" indent="0">
              <a:buNone/>
              <a:defRPr sz="6914"/>
            </a:lvl8pPr>
            <a:lvl9pPr marL="12316545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74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74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4981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/>
            </a:lvl1pPr>
            <a:lvl2pPr marL="769609" indent="0" algn="ctr">
              <a:buNone/>
              <a:defRPr/>
            </a:lvl2pPr>
            <a:lvl3pPr marL="1539213" indent="0" algn="ctr">
              <a:buNone/>
              <a:defRPr/>
            </a:lvl3pPr>
            <a:lvl4pPr marL="2308812" indent="0" algn="ctr">
              <a:buNone/>
              <a:defRPr/>
            </a:lvl4pPr>
            <a:lvl5pPr marL="3078420" indent="0" algn="ctr">
              <a:buNone/>
              <a:defRPr/>
            </a:lvl5pPr>
            <a:lvl6pPr marL="3848007" indent="0" algn="ctr">
              <a:buNone/>
              <a:defRPr/>
            </a:lvl6pPr>
            <a:lvl7pPr marL="4617629" indent="0" algn="ctr">
              <a:buNone/>
              <a:defRPr/>
            </a:lvl7pPr>
            <a:lvl8pPr marL="5387228" indent="0" algn="ctr">
              <a:buNone/>
              <a:defRPr/>
            </a:lvl8pPr>
            <a:lvl9pPr marL="615684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89"/>
            <a:ext cx="24483061" cy="8499410"/>
          </a:xfrm>
        </p:spPr>
        <p:txBody>
          <a:bodyPr/>
          <a:lstStyle>
            <a:lvl1pPr algn="l">
              <a:defRPr sz="6914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1"/>
            <a:ext cx="24483061" cy="9361245"/>
          </a:xfrm>
        </p:spPr>
        <p:txBody>
          <a:bodyPr anchor="b"/>
          <a:lstStyle>
            <a:lvl1pPr marL="0" indent="0">
              <a:buNone/>
              <a:defRPr sz="3333"/>
            </a:lvl1pPr>
            <a:lvl2pPr marL="769609" indent="0">
              <a:buNone/>
              <a:defRPr sz="3166"/>
            </a:lvl2pPr>
            <a:lvl3pPr marL="1539213" indent="0">
              <a:buNone/>
              <a:defRPr sz="2750"/>
            </a:lvl3pPr>
            <a:lvl4pPr marL="2308812" indent="0">
              <a:buNone/>
              <a:defRPr sz="2333"/>
            </a:lvl4pPr>
            <a:lvl5pPr marL="3078420" indent="0">
              <a:buNone/>
              <a:defRPr sz="2333"/>
            </a:lvl5pPr>
            <a:lvl6pPr marL="3848007" indent="0">
              <a:buNone/>
              <a:defRPr sz="2333"/>
            </a:lvl6pPr>
            <a:lvl7pPr marL="4617629" indent="0">
              <a:buNone/>
              <a:defRPr sz="2333"/>
            </a:lvl7pPr>
            <a:lvl8pPr marL="5387228" indent="0">
              <a:buNone/>
              <a:defRPr sz="2333"/>
            </a:lvl8pPr>
            <a:lvl9pPr marL="6156840" indent="0">
              <a:buNone/>
              <a:defRPr sz="2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3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80" y="6538015"/>
            <a:ext cx="12601575" cy="32293800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0"/>
            <a:ext cx="12726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0"/>
            <a:ext cx="12731591" cy="3992151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5249"/>
            </a:lvl1pPr>
            <a:lvl2pPr>
              <a:defRPr sz="4833"/>
            </a:lvl2pPr>
            <a:lvl3pPr>
              <a:defRPr sz="4164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3"/>
            <a:ext cx="9476185" cy="29272450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5249"/>
            </a:lvl1pPr>
            <a:lvl2pPr marL="769609" indent="0">
              <a:buNone/>
              <a:defRPr sz="4833"/>
            </a:lvl2pPr>
            <a:lvl3pPr marL="1539213" indent="0">
              <a:buNone/>
              <a:defRPr sz="4164"/>
            </a:lvl3pPr>
            <a:lvl4pPr marL="2308812" indent="0">
              <a:buNone/>
              <a:defRPr sz="3333"/>
            </a:lvl4pPr>
            <a:lvl5pPr marL="3078420" indent="0">
              <a:buNone/>
              <a:defRPr sz="3333"/>
            </a:lvl5pPr>
            <a:lvl6pPr marL="3848007" indent="0">
              <a:buNone/>
              <a:defRPr sz="3333"/>
            </a:lvl6pPr>
            <a:lvl7pPr marL="4617629" indent="0">
              <a:buNone/>
              <a:defRPr sz="3333"/>
            </a:lvl7pPr>
            <a:lvl8pPr marL="5387228" indent="0">
              <a:buNone/>
              <a:defRPr sz="3333"/>
            </a:lvl8pPr>
            <a:lvl9pPr marL="6156840" indent="0">
              <a:buNone/>
              <a:defRPr sz="3333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3464"/>
            <a:ext cx="17282160" cy="5022383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228356"/>
            <a:ext cx="6360794" cy="3760345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228356"/>
            <a:ext cx="18842354" cy="3760345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853" tIns="153859" rIns="307853" bIns="1538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28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853" indent="0">
              <a:buNone/>
              <a:defRPr sz="6082"/>
            </a:lvl2pPr>
            <a:lvl3pPr marL="3077706" indent="0">
              <a:buNone/>
              <a:defRPr sz="5249"/>
            </a:lvl3pPr>
            <a:lvl4pPr marL="4616551" indent="0">
              <a:buNone/>
              <a:defRPr sz="4833"/>
            </a:lvl4pPr>
            <a:lvl5pPr marL="6155401" indent="0">
              <a:buNone/>
              <a:defRPr sz="4833"/>
            </a:lvl5pPr>
            <a:lvl6pPr marL="7694257" indent="0">
              <a:buNone/>
              <a:defRPr sz="4833"/>
            </a:lvl6pPr>
            <a:lvl7pPr marL="9233098" indent="0">
              <a:buNone/>
              <a:defRPr sz="4833"/>
            </a:lvl7pPr>
            <a:lvl8pPr marL="10771958" indent="0">
              <a:buNone/>
              <a:defRPr sz="4833"/>
            </a:lvl8pPr>
            <a:lvl9pPr marL="12310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7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71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853" indent="0">
              <a:buNone/>
              <a:defRPr sz="9413"/>
            </a:lvl2pPr>
            <a:lvl3pPr marL="3077706" indent="0">
              <a:buNone/>
              <a:defRPr sz="8332"/>
            </a:lvl3pPr>
            <a:lvl4pPr marL="4616551" indent="0">
              <a:buNone/>
              <a:defRPr sz="6914"/>
            </a:lvl4pPr>
            <a:lvl5pPr marL="6155401" indent="0">
              <a:buNone/>
              <a:defRPr sz="6914"/>
            </a:lvl5pPr>
            <a:lvl6pPr marL="7694257" indent="0">
              <a:buNone/>
              <a:defRPr sz="6914"/>
            </a:lvl6pPr>
            <a:lvl7pPr marL="9233098" indent="0">
              <a:buNone/>
              <a:defRPr sz="6914"/>
            </a:lvl7pPr>
            <a:lvl8pPr marL="10771958" indent="0">
              <a:buNone/>
              <a:defRPr sz="6914"/>
            </a:lvl8pPr>
            <a:lvl9pPr marL="12310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83" tIns="153820" rIns="307783" bIns="15382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1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496" indent="0">
              <a:buNone/>
              <a:defRPr sz="6082"/>
            </a:lvl2pPr>
            <a:lvl3pPr marL="3076986" indent="0">
              <a:buNone/>
              <a:defRPr sz="5249"/>
            </a:lvl3pPr>
            <a:lvl4pPr marL="4615478" indent="0">
              <a:buNone/>
              <a:defRPr sz="4833"/>
            </a:lvl4pPr>
            <a:lvl5pPr marL="6153963" indent="0">
              <a:buNone/>
              <a:defRPr sz="4833"/>
            </a:lvl5pPr>
            <a:lvl6pPr marL="7692460" indent="0">
              <a:buNone/>
              <a:defRPr sz="4833"/>
            </a:lvl6pPr>
            <a:lvl7pPr marL="9230946" indent="0">
              <a:buNone/>
              <a:defRPr sz="4833"/>
            </a:lvl7pPr>
            <a:lvl8pPr marL="10769446" indent="0">
              <a:buNone/>
              <a:defRPr sz="4833"/>
            </a:lvl8pPr>
            <a:lvl9pPr marL="1230793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4360" indent="0">
              <a:buNone/>
              <a:defRPr sz="9413"/>
            </a:lvl2pPr>
            <a:lvl3pPr marL="3108725" indent="0">
              <a:buNone/>
              <a:defRPr sz="8332"/>
            </a:lvl3pPr>
            <a:lvl4pPr marL="4663077" indent="0">
              <a:buNone/>
              <a:defRPr sz="6914"/>
            </a:lvl4pPr>
            <a:lvl5pPr marL="6217441" indent="0">
              <a:buNone/>
              <a:defRPr sz="6914"/>
            </a:lvl5pPr>
            <a:lvl6pPr marL="7771800" indent="0">
              <a:buNone/>
              <a:defRPr sz="6914"/>
            </a:lvl6pPr>
            <a:lvl7pPr marL="9326164" indent="0">
              <a:buNone/>
              <a:defRPr sz="6914"/>
            </a:lvl7pPr>
            <a:lvl8pPr marL="10880527" indent="0">
              <a:buNone/>
              <a:defRPr sz="6914"/>
            </a:lvl8pPr>
            <a:lvl9pPr marL="124348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88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496" indent="0">
              <a:buNone/>
              <a:defRPr sz="9413"/>
            </a:lvl2pPr>
            <a:lvl3pPr marL="3076986" indent="0">
              <a:buNone/>
              <a:defRPr sz="8332"/>
            </a:lvl3pPr>
            <a:lvl4pPr marL="4615478" indent="0">
              <a:buNone/>
              <a:defRPr sz="6914"/>
            </a:lvl4pPr>
            <a:lvl5pPr marL="6153963" indent="0">
              <a:buNone/>
              <a:defRPr sz="6914"/>
            </a:lvl5pPr>
            <a:lvl6pPr marL="7692460" indent="0">
              <a:buNone/>
              <a:defRPr sz="6914"/>
            </a:lvl6pPr>
            <a:lvl7pPr marL="9230946" indent="0">
              <a:buNone/>
              <a:defRPr sz="6914"/>
            </a:lvl7pPr>
            <a:lvl8pPr marL="10769446" indent="0">
              <a:buNone/>
              <a:defRPr sz="6914"/>
            </a:lvl8pPr>
            <a:lvl9pPr marL="1230793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09" tIns="153782" rIns="307709" bIns="1537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00" tIns="184563" rIns="369300" bIns="1845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3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141" indent="0">
              <a:buNone/>
              <a:defRPr sz="6082"/>
            </a:lvl2pPr>
            <a:lvl3pPr marL="3076270" indent="0">
              <a:buNone/>
              <a:defRPr sz="5249"/>
            </a:lvl3pPr>
            <a:lvl4pPr marL="4614399" indent="0">
              <a:buNone/>
              <a:defRPr sz="4833"/>
            </a:lvl4pPr>
            <a:lvl5pPr marL="6152529" indent="0">
              <a:buNone/>
              <a:defRPr sz="4833"/>
            </a:lvl5pPr>
            <a:lvl6pPr marL="7690670" indent="0">
              <a:buNone/>
              <a:defRPr sz="4833"/>
            </a:lvl6pPr>
            <a:lvl7pPr marL="9228795" indent="0">
              <a:buNone/>
              <a:defRPr sz="4833"/>
            </a:lvl7pPr>
            <a:lvl8pPr marL="10766931" indent="0">
              <a:buNone/>
              <a:defRPr sz="4833"/>
            </a:lvl8pPr>
            <a:lvl9pPr marL="12305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1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8141" indent="0">
              <a:buNone/>
              <a:defRPr sz="9413"/>
            </a:lvl2pPr>
            <a:lvl3pPr marL="3076270" indent="0">
              <a:buNone/>
              <a:defRPr sz="8332"/>
            </a:lvl3pPr>
            <a:lvl4pPr marL="4614399" indent="0">
              <a:buNone/>
              <a:defRPr sz="6914"/>
            </a:lvl4pPr>
            <a:lvl5pPr marL="6152529" indent="0">
              <a:buNone/>
              <a:defRPr sz="6914"/>
            </a:lvl5pPr>
            <a:lvl6pPr marL="7690670" indent="0">
              <a:buNone/>
              <a:defRPr sz="6914"/>
            </a:lvl6pPr>
            <a:lvl7pPr marL="9228795" indent="0">
              <a:buNone/>
              <a:defRPr sz="6914"/>
            </a:lvl7pPr>
            <a:lvl8pPr marL="10766931" indent="0">
              <a:buNone/>
              <a:defRPr sz="6914"/>
            </a:lvl8pPr>
            <a:lvl9pPr marL="12305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8" y="7013508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4" y="12669879"/>
            <a:ext cx="25923241" cy="5705897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8132910"/>
            <a:ext cx="24483061" cy="9173025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1279754"/>
            <a:ext cx="20162521" cy="13907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37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8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8" y="8114164"/>
            <a:ext cx="25923241" cy="9903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8846175"/>
            <a:ext cx="25923241" cy="2938141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50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781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55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332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109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88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66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2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 rtlCol="0">
            <a:normAutofit/>
          </a:bodyPr>
          <a:lstStyle>
            <a:lvl1pPr marL="0" indent="0">
              <a:buNone/>
              <a:defRPr sz="10832"/>
            </a:lvl1pPr>
            <a:lvl2pPr marL="1537781" indent="0">
              <a:buNone/>
              <a:defRPr sz="9413"/>
            </a:lvl2pPr>
            <a:lvl3pPr marL="3075552" indent="0">
              <a:buNone/>
              <a:defRPr sz="8332"/>
            </a:lvl3pPr>
            <a:lvl4pPr marL="4613324" indent="0">
              <a:buNone/>
              <a:defRPr sz="6914"/>
            </a:lvl4pPr>
            <a:lvl5pPr marL="6151096" indent="0">
              <a:buNone/>
              <a:defRPr sz="6914"/>
            </a:lvl5pPr>
            <a:lvl6pPr marL="7688874" indent="0">
              <a:buNone/>
              <a:defRPr sz="6914"/>
            </a:lvl6pPr>
            <a:lvl7pPr marL="9226645" indent="0">
              <a:buNone/>
              <a:defRPr sz="6914"/>
            </a:lvl7pPr>
            <a:lvl8pPr marL="10764421" indent="0">
              <a:buNone/>
              <a:defRPr sz="6914"/>
            </a:lvl8pPr>
            <a:lvl9pPr marL="123021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43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43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568" tIns="153711" rIns="307568" bIns="15371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130" tIns="184478" rIns="369130" bIns="18447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855" tIns="155421" rIns="310855" bIns="1554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6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7425" indent="0">
              <a:buNone/>
              <a:defRPr sz="6082"/>
            </a:lvl2pPr>
            <a:lvl3pPr marL="3074830" indent="0">
              <a:buNone/>
              <a:defRPr sz="5249"/>
            </a:lvl3pPr>
            <a:lvl4pPr marL="4612250" indent="0">
              <a:buNone/>
              <a:defRPr sz="4833"/>
            </a:lvl4pPr>
            <a:lvl5pPr marL="6149665" indent="0">
              <a:buNone/>
              <a:defRPr sz="4833"/>
            </a:lvl5pPr>
            <a:lvl6pPr marL="7687077" indent="0">
              <a:buNone/>
              <a:defRPr sz="4833"/>
            </a:lvl6pPr>
            <a:lvl7pPr marL="9224491" indent="0">
              <a:buNone/>
              <a:defRPr sz="4833"/>
            </a:lvl7pPr>
            <a:lvl8pPr marL="10761911" indent="0">
              <a:buNone/>
              <a:defRPr sz="4833"/>
            </a:lvl8pPr>
            <a:lvl9pPr marL="1229932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4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7425" indent="0">
              <a:buNone/>
              <a:defRPr sz="9413"/>
            </a:lvl2pPr>
            <a:lvl3pPr marL="3074830" indent="0">
              <a:buNone/>
              <a:defRPr sz="8332"/>
            </a:lvl3pPr>
            <a:lvl4pPr marL="4612250" indent="0">
              <a:buNone/>
              <a:defRPr sz="6914"/>
            </a:lvl4pPr>
            <a:lvl5pPr marL="6149665" indent="0">
              <a:buNone/>
              <a:defRPr sz="6914"/>
            </a:lvl5pPr>
            <a:lvl6pPr marL="7687077" indent="0">
              <a:buNone/>
              <a:defRPr sz="6914"/>
            </a:lvl6pPr>
            <a:lvl7pPr marL="9224491" indent="0">
              <a:buNone/>
              <a:defRPr sz="6914"/>
            </a:lvl7pPr>
            <a:lvl8pPr marL="10761911" indent="0">
              <a:buNone/>
              <a:defRPr sz="6914"/>
            </a:lvl8pPr>
            <a:lvl9pPr marL="1229932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073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5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83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06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411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117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822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529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233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6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7064" indent="0">
              <a:buNone/>
              <a:defRPr sz="9413"/>
            </a:lvl2pPr>
            <a:lvl3pPr marL="3074110" indent="0">
              <a:buNone/>
              <a:defRPr sz="8332"/>
            </a:lvl3pPr>
            <a:lvl4pPr marL="4611172" indent="0">
              <a:buNone/>
              <a:defRPr sz="6914"/>
            </a:lvl4pPr>
            <a:lvl5pPr marL="6148229" indent="0">
              <a:buNone/>
              <a:defRPr sz="6914"/>
            </a:lvl5pPr>
            <a:lvl6pPr marL="7685290" indent="0">
              <a:buNone/>
              <a:defRPr sz="6914"/>
            </a:lvl6pPr>
            <a:lvl7pPr marL="9222339" indent="0">
              <a:buNone/>
              <a:defRPr sz="6914"/>
            </a:lvl7pPr>
            <a:lvl8pPr marL="10759402" indent="0">
              <a:buNone/>
              <a:defRPr sz="6914"/>
            </a:lvl8pPr>
            <a:lvl9pPr marL="12296457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01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997" indent="0">
              <a:buNone/>
              <a:defRPr sz="6082"/>
            </a:lvl2pPr>
            <a:lvl3pPr marL="3107997" indent="0">
              <a:buNone/>
              <a:defRPr sz="5249"/>
            </a:lvl3pPr>
            <a:lvl4pPr marL="4661992" indent="0">
              <a:buNone/>
              <a:defRPr sz="4833"/>
            </a:lvl4pPr>
            <a:lvl5pPr marL="6215991" indent="0">
              <a:buNone/>
              <a:defRPr sz="4833"/>
            </a:lvl5pPr>
            <a:lvl6pPr marL="7769989" indent="0">
              <a:buNone/>
              <a:defRPr sz="4833"/>
            </a:lvl6pPr>
            <a:lvl7pPr marL="9323985" indent="0">
              <a:buNone/>
              <a:defRPr sz="4833"/>
            </a:lvl7pPr>
            <a:lvl8pPr marL="10877990" indent="0">
              <a:buNone/>
              <a:defRPr sz="4833"/>
            </a:lvl8pPr>
            <a:lvl9pPr marL="1243198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87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87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9942409"/>
            <a:ext cx="6720840" cy="2001027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426" tIns="153642" rIns="307426" bIns="15364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960" tIns="184395" rIns="368960" bIns="18439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39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6709" indent="0">
              <a:buNone/>
              <a:defRPr sz="6082"/>
            </a:lvl2pPr>
            <a:lvl3pPr marL="3073396" indent="0">
              <a:buNone/>
              <a:defRPr sz="5249"/>
            </a:lvl3pPr>
            <a:lvl4pPr marL="4610098" indent="0">
              <a:buNone/>
              <a:defRPr sz="4833"/>
            </a:lvl4pPr>
            <a:lvl5pPr marL="6146797" indent="0">
              <a:buNone/>
              <a:defRPr sz="4833"/>
            </a:lvl5pPr>
            <a:lvl6pPr marL="7683494" indent="0">
              <a:buNone/>
              <a:defRPr sz="4833"/>
            </a:lvl6pPr>
            <a:lvl7pPr marL="9220188" indent="0">
              <a:buNone/>
              <a:defRPr sz="4833"/>
            </a:lvl7pPr>
            <a:lvl8pPr marL="10756895" indent="0">
              <a:buNone/>
              <a:defRPr sz="4833"/>
            </a:lvl8pPr>
            <a:lvl9pPr marL="122935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4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4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9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6709" indent="0">
              <a:buNone/>
              <a:defRPr sz="9413"/>
            </a:lvl2pPr>
            <a:lvl3pPr marL="3073396" indent="0">
              <a:buNone/>
              <a:defRPr sz="8332"/>
            </a:lvl3pPr>
            <a:lvl4pPr marL="4610098" indent="0">
              <a:buNone/>
              <a:defRPr sz="6914"/>
            </a:lvl4pPr>
            <a:lvl5pPr marL="6146797" indent="0">
              <a:buNone/>
              <a:defRPr sz="6914"/>
            </a:lvl5pPr>
            <a:lvl6pPr marL="7683494" indent="0">
              <a:buNone/>
              <a:defRPr sz="6914"/>
            </a:lvl6pPr>
            <a:lvl7pPr marL="9220188" indent="0">
              <a:buNone/>
              <a:defRPr sz="6914"/>
            </a:lvl7pPr>
            <a:lvl8pPr marL="10756895" indent="0">
              <a:buNone/>
              <a:defRPr sz="6914"/>
            </a:lvl8pPr>
            <a:lvl9pPr marL="122935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8" y="13295114"/>
            <a:ext cx="24483061" cy="9173025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8" y="24250069"/>
            <a:ext cx="20162521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0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5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1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1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26"/>
            <a:ext cx="24483061" cy="8499410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35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267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0902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536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1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18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6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40" y="9985374"/>
            <a:ext cx="12721589" cy="28242220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0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6355" indent="0">
              <a:buNone/>
              <a:defRPr sz="9413"/>
            </a:lvl2pPr>
            <a:lvl3pPr marL="3072675" indent="0">
              <a:buNone/>
              <a:defRPr sz="8332"/>
            </a:lvl3pPr>
            <a:lvl4pPr marL="4609020" indent="0">
              <a:buNone/>
              <a:defRPr sz="6914"/>
            </a:lvl4pPr>
            <a:lvl5pPr marL="6145363" indent="0">
              <a:buNone/>
              <a:defRPr sz="6914"/>
            </a:lvl5pPr>
            <a:lvl6pPr marL="7681703" indent="0">
              <a:buNone/>
              <a:defRPr sz="6914"/>
            </a:lvl6pPr>
            <a:lvl7pPr marL="9218036" indent="0">
              <a:buNone/>
              <a:defRPr sz="6914"/>
            </a:lvl7pPr>
            <a:lvl8pPr marL="10754384" indent="0">
              <a:buNone/>
              <a:defRPr sz="6914"/>
            </a:lvl8pPr>
            <a:lvl9pPr marL="12290722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714917"/>
            <a:ext cx="6480810" cy="36513786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714917"/>
            <a:ext cx="18962370" cy="36513786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83" tIns="153567" rIns="307283" bIns="1535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4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998" indent="0">
              <a:buNone/>
              <a:defRPr sz="6082"/>
            </a:lvl2pPr>
            <a:lvl3pPr marL="3071958" indent="0">
              <a:buNone/>
              <a:defRPr sz="5249"/>
            </a:lvl3pPr>
            <a:lvl4pPr marL="4607947" indent="0">
              <a:buNone/>
              <a:defRPr sz="4833"/>
            </a:lvl4pPr>
            <a:lvl5pPr marL="6143929" indent="0">
              <a:buNone/>
              <a:defRPr sz="4833"/>
            </a:lvl5pPr>
            <a:lvl6pPr marL="7679911" indent="0">
              <a:buNone/>
              <a:defRPr sz="4833"/>
            </a:lvl6pPr>
            <a:lvl7pPr marL="9215889" indent="0">
              <a:buNone/>
              <a:defRPr sz="4833"/>
            </a:lvl7pPr>
            <a:lvl8pPr marL="10751877" indent="0">
              <a:buNone/>
              <a:defRPr sz="4833"/>
            </a:lvl8pPr>
            <a:lvl9pPr marL="1228785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0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0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28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998" indent="0">
              <a:buNone/>
              <a:defRPr sz="9413"/>
            </a:lvl2pPr>
            <a:lvl3pPr marL="3071958" indent="0">
              <a:buNone/>
              <a:defRPr sz="8332"/>
            </a:lvl3pPr>
            <a:lvl4pPr marL="4607947" indent="0">
              <a:buNone/>
              <a:defRPr sz="6914"/>
            </a:lvl4pPr>
            <a:lvl5pPr marL="6143929" indent="0">
              <a:buNone/>
              <a:defRPr sz="6914"/>
            </a:lvl5pPr>
            <a:lvl6pPr marL="7679911" indent="0">
              <a:buNone/>
              <a:defRPr sz="6914"/>
            </a:lvl6pPr>
            <a:lvl7pPr marL="9215889" indent="0">
              <a:buNone/>
              <a:defRPr sz="6914"/>
            </a:lvl7pPr>
            <a:lvl8pPr marL="10751877" indent="0">
              <a:buNone/>
              <a:defRPr sz="6914"/>
            </a:lvl8pPr>
            <a:lvl9pPr marL="1228785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08" tIns="153530" rIns="307208" bIns="1535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5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636" indent="0">
              <a:buNone/>
              <a:defRPr sz="6082"/>
            </a:lvl2pPr>
            <a:lvl3pPr marL="3071243" indent="0">
              <a:buNone/>
              <a:defRPr sz="5249"/>
            </a:lvl3pPr>
            <a:lvl4pPr marL="4606868" indent="0">
              <a:buNone/>
              <a:defRPr sz="4833"/>
            </a:lvl4pPr>
            <a:lvl5pPr marL="6142498" indent="0">
              <a:buNone/>
              <a:defRPr sz="4833"/>
            </a:lvl5pPr>
            <a:lvl6pPr marL="7678124" indent="0">
              <a:buNone/>
              <a:defRPr sz="4833"/>
            </a:lvl6pPr>
            <a:lvl7pPr marL="9213741" indent="0">
              <a:buNone/>
              <a:defRPr sz="4833"/>
            </a:lvl7pPr>
            <a:lvl8pPr marL="10749367" indent="0">
              <a:buNone/>
              <a:defRPr sz="4833"/>
            </a:lvl8pPr>
            <a:lvl9pPr marL="1228499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5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4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5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636" indent="0">
              <a:buNone/>
              <a:defRPr sz="9413"/>
            </a:lvl2pPr>
            <a:lvl3pPr marL="3071243" indent="0">
              <a:buNone/>
              <a:defRPr sz="8332"/>
            </a:lvl3pPr>
            <a:lvl4pPr marL="4606868" indent="0">
              <a:buNone/>
              <a:defRPr sz="6914"/>
            </a:lvl4pPr>
            <a:lvl5pPr marL="6142498" indent="0">
              <a:buNone/>
              <a:defRPr sz="6914"/>
            </a:lvl5pPr>
            <a:lvl6pPr marL="7678124" indent="0">
              <a:buNone/>
              <a:defRPr sz="6914"/>
            </a:lvl6pPr>
            <a:lvl7pPr marL="9213741" indent="0">
              <a:buNone/>
              <a:defRPr sz="6914"/>
            </a:lvl7pPr>
            <a:lvl8pPr marL="10749367" indent="0">
              <a:buNone/>
              <a:defRPr sz="6914"/>
            </a:lvl8pPr>
            <a:lvl9pPr marL="1228499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137" tIns="153495" rIns="307137" bIns="1534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75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280" indent="0">
              <a:buNone/>
              <a:defRPr sz="6082"/>
            </a:lvl2pPr>
            <a:lvl3pPr marL="3070528" indent="0">
              <a:buNone/>
              <a:defRPr sz="5249"/>
            </a:lvl3pPr>
            <a:lvl4pPr marL="4605797" indent="0">
              <a:buNone/>
              <a:defRPr sz="4833"/>
            </a:lvl4pPr>
            <a:lvl5pPr marL="6141062" indent="0">
              <a:buNone/>
              <a:defRPr sz="4833"/>
            </a:lvl5pPr>
            <a:lvl6pPr marL="7676330" indent="0">
              <a:buNone/>
              <a:defRPr sz="4833"/>
            </a:lvl6pPr>
            <a:lvl7pPr marL="9211587" indent="0">
              <a:buNone/>
              <a:defRPr sz="4833"/>
            </a:lvl7pPr>
            <a:lvl8pPr marL="10746862" indent="0">
              <a:buNone/>
              <a:defRPr sz="4833"/>
            </a:lvl8pPr>
            <a:lvl9pPr marL="1228212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9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56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5280" indent="0">
              <a:buNone/>
              <a:defRPr sz="9413"/>
            </a:lvl2pPr>
            <a:lvl3pPr marL="3070528" indent="0">
              <a:buNone/>
              <a:defRPr sz="8332"/>
            </a:lvl3pPr>
            <a:lvl4pPr marL="4605797" indent="0">
              <a:buNone/>
              <a:defRPr sz="6914"/>
            </a:lvl4pPr>
            <a:lvl5pPr marL="6141062" indent="0">
              <a:buNone/>
              <a:defRPr sz="6914"/>
            </a:lvl5pPr>
            <a:lvl6pPr marL="7676330" indent="0">
              <a:buNone/>
              <a:defRPr sz="6914"/>
            </a:lvl6pPr>
            <a:lvl7pPr marL="9211587" indent="0">
              <a:buNone/>
              <a:defRPr sz="6914"/>
            </a:lvl7pPr>
            <a:lvl8pPr marL="10746862" indent="0">
              <a:buNone/>
              <a:defRPr sz="6914"/>
            </a:lvl8pPr>
            <a:lvl9pPr marL="1228212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066" tIns="153455" rIns="307066" bIns="1534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494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922" indent="0">
              <a:buNone/>
              <a:defRPr sz="6082"/>
            </a:lvl2pPr>
            <a:lvl3pPr marL="3069816" indent="0">
              <a:buNone/>
              <a:defRPr sz="5249"/>
            </a:lvl3pPr>
            <a:lvl4pPr marL="4604724" indent="0">
              <a:buNone/>
              <a:defRPr sz="4833"/>
            </a:lvl4pPr>
            <a:lvl5pPr marL="6139630" indent="0">
              <a:buNone/>
              <a:defRPr sz="4833"/>
            </a:lvl5pPr>
            <a:lvl6pPr marL="7674539" indent="0">
              <a:buNone/>
              <a:defRPr sz="4833"/>
            </a:lvl6pPr>
            <a:lvl7pPr marL="9209442" indent="0">
              <a:buNone/>
              <a:defRPr sz="4833"/>
            </a:lvl7pPr>
            <a:lvl8pPr marL="10744358" indent="0">
              <a:buNone/>
              <a:defRPr sz="4833"/>
            </a:lvl8pPr>
            <a:lvl9pPr marL="1227926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997" indent="0">
              <a:buNone/>
              <a:defRPr sz="9413"/>
            </a:lvl2pPr>
            <a:lvl3pPr marL="3107997" indent="0">
              <a:buNone/>
              <a:defRPr sz="8332"/>
            </a:lvl3pPr>
            <a:lvl4pPr marL="4661992" indent="0">
              <a:buNone/>
              <a:defRPr sz="6914"/>
            </a:lvl4pPr>
            <a:lvl5pPr marL="6215991" indent="0">
              <a:buNone/>
              <a:defRPr sz="6914"/>
            </a:lvl5pPr>
            <a:lvl6pPr marL="7769989" indent="0">
              <a:buNone/>
              <a:defRPr sz="6914"/>
            </a:lvl6pPr>
            <a:lvl7pPr marL="9323985" indent="0">
              <a:buNone/>
              <a:defRPr sz="6914"/>
            </a:lvl7pPr>
            <a:lvl8pPr marL="10877990" indent="0">
              <a:buNone/>
              <a:defRPr sz="6914"/>
            </a:lvl8pPr>
            <a:lvl9pPr marL="1243198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9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9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7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922" indent="0">
              <a:buNone/>
              <a:defRPr sz="9413"/>
            </a:lvl2pPr>
            <a:lvl3pPr marL="3069816" indent="0">
              <a:buNone/>
              <a:defRPr sz="8332"/>
            </a:lvl3pPr>
            <a:lvl4pPr marL="4604724" indent="0">
              <a:buNone/>
              <a:defRPr sz="6914"/>
            </a:lvl4pPr>
            <a:lvl5pPr marL="6139630" indent="0">
              <a:buNone/>
              <a:defRPr sz="6914"/>
            </a:lvl5pPr>
            <a:lvl6pPr marL="7674539" indent="0">
              <a:buNone/>
              <a:defRPr sz="6914"/>
            </a:lvl6pPr>
            <a:lvl7pPr marL="9209442" indent="0">
              <a:buNone/>
              <a:defRPr sz="6914"/>
            </a:lvl7pPr>
            <a:lvl8pPr marL="10744358" indent="0">
              <a:buNone/>
              <a:defRPr sz="6914"/>
            </a:lvl8pPr>
            <a:lvl9pPr marL="1227926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95" tIns="153417" rIns="306995" bIns="1534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1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565" indent="0">
              <a:buNone/>
              <a:defRPr sz="6082"/>
            </a:lvl2pPr>
            <a:lvl3pPr marL="3069099" indent="0">
              <a:buNone/>
              <a:defRPr sz="5249"/>
            </a:lvl3pPr>
            <a:lvl4pPr marL="4603651" indent="0">
              <a:buNone/>
              <a:defRPr sz="4833"/>
            </a:lvl4pPr>
            <a:lvl5pPr marL="6138195" indent="0">
              <a:buNone/>
              <a:defRPr sz="4833"/>
            </a:lvl5pPr>
            <a:lvl6pPr marL="7672750" indent="0">
              <a:buNone/>
              <a:defRPr sz="4833"/>
            </a:lvl6pPr>
            <a:lvl7pPr marL="9207294" indent="0">
              <a:buNone/>
              <a:defRPr sz="4833"/>
            </a:lvl7pPr>
            <a:lvl8pPr marL="10741850" indent="0">
              <a:buNone/>
              <a:defRPr sz="4833"/>
            </a:lvl8pPr>
            <a:lvl9pPr marL="122764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09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565" indent="0">
              <a:buNone/>
              <a:defRPr sz="9413"/>
            </a:lvl2pPr>
            <a:lvl3pPr marL="3069099" indent="0">
              <a:buNone/>
              <a:defRPr sz="8332"/>
            </a:lvl3pPr>
            <a:lvl4pPr marL="4603651" indent="0">
              <a:buNone/>
              <a:defRPr sz="6914"/>
            </a:lvl4pPr>
            <a:lvl5pPr marL="6138195" indent="0">
              <a:buNone/>
              <a:defRPr sz="6914"/>
            </a:lvl5pPr>
            <a:lvl6pPr marL="7672750" indent="0">
              <a:buNone/>
              <a:defRPr sz="6914"/>
            </a:lvl6pPr>
            <a:lvl7pPr marL="9207294" indent="0">
              <a:buNone/>
              <a:defRPr sz="6914"/>
            </a:lvl7pPr>
            <a:lvl8pPr marL="10741850" indent="0">
              <a:buNone/>
              <a:defRPr sz="6914"/>
            </a:lvl8pPr>
            <a:lvl9pPr marL="122764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24" tIns="153380" rIns="306924" bIns="1533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358" tIns="184080" rIns="368358" bIns="184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209" indent="0">
              <a:buNone/>
              <a:defRPr sz="6082"/>
            </a:lvl2pPr>
            <a:lvl3pPr marL="3068382" indent="0">
              <a:buNone/>
              <a:defRPr sz="5249"/>
            </a:lvl3pPr>
            <a:lvl4pPr marL="4602581" indent="0">
              <a:buNone/>
              <a:defRPr sz="4833"/>
            </a:lvl4pPr>
            <a:lvl5pPr marL="6136762" indent="0">
              <a:buNone/>
              <a:defRPr sz="4833"/>
            </a:lvl5pPr>
            <a:lvl6pPr marL="7670959" indent="0">
              <a:buNone/>
              <a:defRPr sz="4833"/>
            </a:lvl6pPr>
            <a:lvl7pPr marL="9205147" indent="0">
              <a:buNone/>
              <a:defRPr sz="4833"/>
            </a:lvl7pPr>
            <a:lvl8pPr marL="10739345" indent="0">
              <a:buNone/>
              <a:defRPr sz="4833"/>
            </a:lvl8pPr>
            <a:lvl9pPr marL="1227353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5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5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15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4209" indent="0">
              <a:buNone/>
              <a:defRPr sz="9413"/>
            </a:lvl2pPr>
            <a:lvl3pPr marL="3068382" indent="0">
              <a:buNone/>
              <a:defRPr sz="8332"/>
            </a:lvl3pPr>
            <a:lvl4pPr marL="4602581" indent="0">
              <a:buNone/>
              <a:defRPr sz="6914"/>
            </a:lvl4pPr>
            <a:lvl5pPr marL="6136762" indent="0">
              <a:buNone/>
              <a:defRPr sz="6914"/>
            </a:lvl5pPr>
            <a:lvl6pPr marL="7670959" indent="0">
              <a:buNone/>
              <a:defRPr sz="6914"/>
            </a:lvl6pPr>
            <a:lvl7pPr marL="9205147" indent="0">
              <a:buNone/>
              <a:defRPr sz="6914"/>
            </a:lvl7pPr>
            <a:lvl8pPr marL="10739345" indent="0">
              <a:buNone/>
              <a:defRPr sz="6914"/>
            </a:lvl8pPr>
            <a:lvl9pPr marL="1227353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770" tIns="153305" rIns="306770" bIns="153305"/>
          <a:lstStyle/>
          <a:p>
            <a:pPr defTabSz="306687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784" tIns="155384" rIns="310784" bIns="15538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57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455" indent="0">
              <a:buNone/>
              <a:defRPr sz="6082"/>
            </a:lvl2pPr>
            <a:lvl3pPr marL="3066877" indent="0">
              <a:buNone/>
              <a:defRPr sz="5249"/>
            </a:lvl3pPr>
            <a:lvl4pPr marL="4600324" indent="0">
              <a:buNone/>
              <a:defRPr sz="4833"/>
            </a:lvl4pPr>
            <a:lvl5pPr marL="6133775" indent="0">
              <a:buNone/>
              <a:defRPr sz="4833"/>
            </a:lvl5pPr>
            <a:lvl6pPr marL="7667201" indent="0">
              <a:buNone/>
              <a:defRPr sz="4833"/>
            </a:lvl6pPr>
            <a:lvl7pPr marL="9200658" indent="0">
              <a:buNone/>
              <a:defRPr sz="4833"/>
            </a:lvl7pPr>
            <a:lvl8pPr marL="10734076" indent="0">
              <a:buNone/>
              <a:defRPr sz="4833"/>
            </a:lvl8pPr>
            <a:lvl9pPr marL="1226753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3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72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3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3455" indent="0">
              <a:buNone/>
              <a:defRPr sz="9413"/>
            </a:lvl2pPr>
            <a:lvl3pPr marL="3066877" indent="0">
              <a:buNone/>
              <a:defRPr sz="8332"/>
            </a:lvl3pPr>
            <a:lvl4pPr marL="4600324" indent="0">
              <a:buNone/>
              <a:defRPr sz="6914"/>
            </a:lvl4pPr>
            <a:lvl5pPr marL="6133775" indent="0">
              <a:buNone/>
              <a:defRPr sz="6914"/>
            </a:lvl5pPr>
            <a:lvl6pPr marL="7667201" indent="0">
              <a:buNone/>
              <a:defRPr sz="6914"/>
            </a:lvl6pPr>
            <a:lvl7pPr marL="9200658" indent="0">
              <a:buNone/>
              <a:defRPr sz="6914"/>
            </a:lvl7pPr>
            <a:lvl8pPr marL="10734076" indent="0">
              <a:buNone/>
              <a:defRPr sz="6914"/>
            </a:lvl8pPr>
            <a:lvl9pPr marL="1226753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97" tIns="153267" rIns="306697" bIns="153267"/>
          <a:lstStyle/>
          <a:p>
            <a:pPr defTabSz="306615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85" tIns="183945" rIns="368085" bIns="183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1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0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098" indent="0">
              <a:buNone/>
              <a:defRPr sz="6082"/>
            </a:lvl2pPr>
            <a:lvl3pPr marL="3066159" indent="0">
              <a:buNone/>
              <a:defRPr sz="5249"/>
            </a:lvl3pPr>
            <a:lvl4pPr marL="4599253" indent="0">
              <a:buNone/>
              <a:defRPr sz="4833"/>
            </a:lvl4pPr>
            <a:lvl5pPr marL="6132343" indent="0">
              <a:buNone/>
              <a:defRPr sz="4833"/>
            </a:lvl5pPr>
            <a:lvl6pPr marL="7665411" indent="0">
              <a:buNone/>
              <a:defRPr sz="4833"/>
            </a:lvl6pPr>
            <a:lvl7pPr marL="9198514" indent="0">
              <a:buNone/>
              <a:defRPr sz="4833"/>
            </a:lvl7pPr>
            <a:lvl8pPr marL="10731569" indent="0">
              <a:buNone/>
              <a:defRPr sz="4833"/>
            </a:lvl8pPr>
            <a:lvl9pPr marL="122646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8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3098" indent="0">
              <a:buNone/>
              <a:defRPr sz="9413"/>
            </a:lvl2pPr>
            <a:lvl3pPr marL="3066159" indent="0">
              <a:buNone/>
              <a:defRPr sz="8332"/>
            </a:lvl3pPr>
            <a:lvl4pPr marL="4599253" indent="0">
              <a:buNone/>
              <a:defRPr sz="6914"/>
            </a:lvl4pPr>
            <a:lvl5pPr marL="6132343" indent="0">
              <a:buNone/>
              <a:defRPr sz="6914"/>
            </a:lvl5pPr>
            <a:lvl6pPr marL="7665411" indent="0">
              <a:buNone/>
              <a:defRPr sz="6914"/>
            </a:lvl6pPr>
            <a:lvl7pPr marL="9198514" indent="0">
              <a:buNone/>
              <a:defRPr sz="6914"/>
            </a:lvl7pPr>
            <a:lvl8pPr marL="10731569" indent="0">
              <a:buNone/>
              <a:defRPr sz="6914"/>
            </a:lvl8pPr>
            <a:lvl9pPr marL="122646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637" indent="0">
              <a:buNone/>
              <a:defRPr sz="6082"/>
            </a:lvl2pPr>
            <a:lvl3pPr marL="3107274" indent="0">
              <a:buNone/>
              <a:defRPr sz="5249"/>
            </a:lvl3pPr>
            <a:lvl4pPr marL="4660904" indent="0">
              <a:buNone/>
              <a:defRPr sz="4833"/>
            </a:lvl4pPr>
            <a:lvl5pPr marL="6214542" indent="0">
              <a:buNone/>
              <a:defRPr sz="4833"/>
            </a:lvl5pPr>
            <a:lvl6pPr marL="7768179" indent="0">
              <a:buNone/>
              <a:defRPr sz="4833"/>
            </a:lvl6pPr>
            <a:lvl7pPr marL="9321810" indent="0">
              <a:buNone/>
              <a:defRPr sz="4833"/>
            </a:lvl7pPr>
            <a:lvl8pPr marL="10875456" indent="0">
              <a:buNone/>
              <a:defRPr sz="4833"/>
            </a:lvl8pPr>
            <a:lvl9pPr marL="1242908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83" tIns="153216" rIns="306583" bIns="153216"/>
          <a:lstStyle/>
          <a:p>
            <a:pPr defTabSz="3064990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48" tIns="183883" rIns="367948" bIns="1838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499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36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1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501" indent="0">
              <a:buNone/>
              <a:defRPr sz="6082"/>
            </a:lvl2pPr>
            <a:lvl3pPr marL="3064990" indent="0">
              <a:buNone/>
              <a:defRPr sz="5249"/>
            </a:lvl3pPr>
            <a:lvl4pPr marL="4597491" indent="0">
              <a:buNone/>
              <a:defRPr sz="4833"/>
            </a:lvl4pPr>
            <a:lvl5pPr marL="6129967" indent="0">
              <a:buNone/>
              <a:defRPr sz="4833"/>
            </a:lvl5pPr>
            <a:lvl6pPr marL="7662453" indent="0">
              <a:buNone/>
              <a:defRPr sz="4833"/>
            </a:lvl6pPr>
            <a:lvl7pPr marL="9194956" indent="0">
              <a:buNone/>
              <a:defRPr sz="4833"/>
            </a:lvl7pPr>
            <a:lvl8pPr marL="10727419" indent="0">
              <a:buNone/>
              <a:defRPr sz="4833"/>
            </a:lvl8pPr>
            <a:lvl9pPr marL="1225992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7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2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7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501" indent="0">
              <a:buNone/>
              <a:defRPr sz="9413"/>
            </a:lvl2pPr>
            <a:lvl3pPr marL="3064990" indent="0">
              <a:buNone/>
              <a:defRPr sz="8332"/>
            </a:lvl3pPr>
            <a:lvl4pPr marL="4597491" indent="0">
              <a:buNone/>
              <a:defRPr sz="6914"/>
            </a:lvl4pPr>
            <a:lvl5pPr marL="6129967" indent="0">
              <a:buNone/>
              <a:defRPr sz="6914"/>
            </a:lvl5pPr>
            <a:lvl6pPr marL="7662453" indent="0">
              <a:buNone/>
              <a:defRPr sz="6914"/>
            </a:lvl6pPr>
            <a:lvl7pPr marL="9194956" indent="0">
              <a:buNone/>
              <a:defRPr sz="6914"/>
            </a:lvl7pPr>
            <a:lvl8pPr marL="10727419" indent="0">
              <a:buNone/>
              <a:defRPr sz="6914"/>
            </a:lvl8pPr>
            <a:lvl9pPr marL="1225992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39" tIns="153234" rIns="306639" bIns="153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0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776" indent="0">
              <a:buNone/>
              <a:defRPr sz="6082"/>
            </a:lvl2pPr>
            <a:lvl3pPr marL="3065522" indent="0">
              <a:buNone/>
              <a:defRPr sz="5249"/>
            </a:lvl3pPr>
            <a:lvl4pPr marL="4598291" indent="0">
              <a:buNone/>
              <a:defRPr sz="4833"/>
            </a:lvl4pPr>
            <a:lvl5pPr marL="6131043" indent="0">
              <a:buNone/>
              <a:defRPr sz="4833"/>
            </a:lvl5pPr>
            <a:lvl6pPr marL="7663809" indent="0">
              <a:buNone/>
              <a:defRPr sz="4833"/>
            </a:lvl6pPr>
            <a:lvl7pPr marL="9196566" indent="0">
              <a:buNone/>
              <a:defRPr sz="4833"/>
            </a:lvl7pPr>
            <a:lvl8pPr marL="10729332" indent="0">
              <a:buNone/>
              <a:defRPr sz="4833"/>
            </a:lvl8pPr>
            <a:lvl9pPr marL="122620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187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776" indent="0">
              <a:buNone/>
              <a:defRPr sz="9413"/>
            </a:lvl2pPr>
            <a:lvl3pPr marL="3065522" indent="0">
              <a:buNone/>
              <a:defRPr sz="8332"/>
            </a:lvl3pPr>
            <a:lvl4pPr marL="4598291" indent="0">
              <a:buNone/>
              <a:defRPr sz="6914"/>
            </a:lvl4pPr>
            <a:lvl5pPr marL="6131043" indent="0">
              <a:buNone/>
              <a:defRPr sz="6914"/>
            </a:lvl5pPr>
            <a:lvl6pPr marL="7663809" indent="0">
              <a:buNone/>
              <a:defRPr sz="6914"/>
            </a:lvl6pPr>
            <a:lvl7pPr marL="9196566" indent="0">
              <a:buNone/>
              <a:defRPr sz="6914"/>
            </a:lvl7pPr>
            <a:lvl8pPr marL="10729332" indent="0">
              <a:buNone/>
              <a:defRPr sz="6914"/>
            </a:lvl8pPr>
            <a:lvl9pPr marL="122620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66" tIns="153201" rIns="306566" bIns="15320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30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419" indent="0">
              <a:buNone/>
              <a:defRPr sz="6082"/>
            </a:lvl2pPr>
            <a:lvl3pPr marL="3064805" indent="0">
              <a:buNone/>
              <a:defRPr sz="5249"/>
            </a:lvl3pPr>
            <a:lvl4pPr marL="4597216" indent="0">
              <a:buNone/>
              <a:defRPr sz="4833"/>
            </a:lvl4pPr>
            <a:lvl5pPr marL="6129615" indent="0">
              <a:buNone/>
              <a:defRPr sz="4833"/>
            </a:lvl5pPr>
            <a:lvl6pPr marL="7662022" indent="0">
              <a:buNone/>
              <a:defRPr sz="4833"/>
            </a:lvl6pPr>
            <a:lvl7pPr marL="9194417" indent="0">
              <a:buNone/>
              <a:defRPr sz="4833"/>
            </a:lvl7pPr>
            <a:lvl8pPr marL="10726830" indent="0">
              <a:buNone/>
              <a:defRPr sz="4833"/>
            </a:lvl8pPr>
            <a:lvl9pPr marL="1225923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2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2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0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419" indent="0">
              <a:buNone/>
              <a:defRPr sz="9413"/>
            </a:lvl2pPr>
            <a:lvl3pPr marL="3064805" indent="0">
              <a:buNone/>
              <a:defRPr sz="8332"/>
            </a:lvl3pPr>
            <a:lvl4pPr marL="4597216" indent="0">
              <a:buNone/>
              <a:defRPr sz="6914"/>
            </a:lvl4pPr>
            <a:lvl5pPr marL="6129615" indent="0">
              <a:buNone/>
              <a:defRPr sz="6914"/>
            </a:lvl5pPr>
            <a:lvl6pPr marL="7662022" indent="0">
              <a:buNone/>
              <a:defRPr sz="6914"/>
            </a:lvl6pPr>
            <a:lvl7pPr marL="9194417" indent="0">
              <a:buNone/>
              <a:defRPr sz="6914"/>
            </a:lvl7pPr>
            <a:lvl8pPr marL="10726830" indent="0">
              <a:buNone/>
              <a:defRPr sz="6914"/>
            </a:lvl8pPr>
            <a:lvl9pPr marL="1225923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95" tIns="153167" rIns="306495" bIns="1531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4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060" indent="0">
              <a:buNone/>
              <a:defRPr sz="6082"/>
            </a:lvl2pPr>
            <a:lvl3pPr marL="3064097" indent="0">
              <a:buNone/>
              <a:defRPr sz="5249"/>
            </a:lvl3pPr>
            <a:lvl4pPr marL="4596143" indent="0">
              <a:buNone/>
              <a:defRPr sz="4833"/>
            </a:lvl4pPr>
            <a:lvl5pPr marL="6128182" indent="0">
              <a:buNone/>
              <a:defRPr sz="4833"/>
            </a:lvl5pPr>
            <a:lvl6pPr marL="7660235" indent="0">
              <a:buNone/>
              <a:defRPr sz="4833"/>
            </a:lvl6pPr>
            <a:lvl7pPr marL="9192273" indent="0">
              <a:buNone/>
              <a:defRPr sz="4833"/>
            </a:lvl7pPr>
            <a:lvl8pPr marL="10724329" indent="0">
              <a:buNone/>
              <a:defRPr sz="4833"/>
            </a:lvl8pPr>
            <a:lvl9pPr marL="122563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34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2060" indent="0">
              <a:buNone/>
              <a:defRPr sz="9413"/>
            </a:lvl2pPr>
            <a:lvl3pPr marL="3064097" indent="0">
              <a:buNone/>
              <a:defRPr sz="8332"/>
            </a:lvl3pPr>
            <a:lvl4pPr marL="4596143" indent="0">
              <a:buNone/>
              <a:defRPr sz="6914"/>
            </a:lvl4pPr>
            <a:lvl5pPr marL="6128182" indent="0">
              <a:buNone/>
              <a:defRPr sz="6914"/>
            </a:lvl5pPr>
            <a:lvl6pPr marL="7660235" indent="0">
              <a:buNone/>
              <a:defRPr sz="6914"/>
            </a:lvl6pPr>
            <a:lvl7pPr marL="9192273" indent="0">
              <a:buNone/>
              <a:defRPr sz="6914"/>
            </a:lvl7pPr>
            <a:lvl8pPr marL="10724329" indent="0">
              <a:buNone/>
              <a:defRPr sz="6914"/>
            </a:lvl8pPr>
            <a:lvl9pPr marL="122563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24" tIns="153130" rIns="306424" bIns="1531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6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704" indent="0">
              <a:buNone/>
              <a:defRPr sz="6082"/>
            </a:lvl2pPr>
            <a:lvl3pPr marL="3063379" indent="0">
              <a:buNone/>
              <a:defRPr sz="5249"/>
            </a:lvl3pPr>
            <a:lvl4pPr marL="4595072" indent="0">
              <a:buNone/>
              <a:defRPr sz="4833"/>
            </a:lvl4pPr>
            <a:lvl5pPr marL="6126753" indent="0">
              <a:buNone/>
              <a:defRPr sz="4833"/>
            </a:lvl5pPr>
            <a:lvl6pPr marL="7658448" indent="0">
              <a:buNone/>
              <a:defRPr sz="4833"/>
            </a:lvl6pPr>
            <a:lvl7pPr marL="9190128" indent="0">
              <a:buNone/>
              <a:defRPr sz="4833"/>
            </a:lvl7pPr>
            <a:lvl8pPr marL="10721825" indent="0">
              <a:buNone/>
              <a:defRPr sz="4833"/>
            </a:lvl8pPr>
            <a:lvl9pPr marL="1225351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1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5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1704" indent="0">
              <a:buNone/>
              <a:defRPr sz="9413"/>
            </a:lvl2pPr>
            <a:lvl3pPr marL="3063379" indent="0">
              <a:buNone/>
              <a:defRPr sz="8332"/>
            </a:lvl3pPr>
            <a:lvl4pPr marL="4595072" indent="0">
              <a:buNone/>
              <a:defRPr sz="6914"/>
            </a:lvl4pPr>
            <a:lvl5pPr marL="6126753" indent="0">
              <a:buNone/>
              <a:defRPr sz="6914"/>
            </a:lvl5pPr>
            <a:lvl6pPr marL="7658448" indent="0">
              <a:buNone/>
              <a:defRPr sz="6914"/>
            </a:lvl6pPr>
            <a:lvl7pPr marL="9190128" indent="0">
              <a:buNone/>
              <a:defRPr sz="6914"/>
            </a:lvl7pPr>
            <a:lvl8pPr marL="10721825" indent="0">
              <a:buNone/>
              <a:defRPr sz="6914"/>
            </a:lvl8pPr>
            <a:lvl9pPr marL="1225351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354" tIns="153091" rIns="306354" bIns="15309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82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347" indent="0">
              <a:buNone/>
              <a:defRPr sz="6082"/>
            </a:lvl2pPr>
            <a:lvl3pPr marL="3062663" indent="0">
              <a:buNone/>
              <a:defRPr sz="5249"/>
            </a:lvl3pPr>
            <a:lvl4pPr marL="4594000" indent="0">
              <a:buNone/>
              <a:defRPr sz="4833"/>
            </a:lvl4pPr>
            <a:lvl5pPr marL="6125322" indent="0">
              <a:buNone/>
              <a:defRPr sz="4833"/>
            </a:lvl5pPr>
            <a:lvl6pPr marL="7656658" indent="0">
              <a:buNone/>
              <a:defRPr sz="4833"/>
            </a:lvl6pPr>
            <a:lvl7pPr marL="9187986" indent="0">
              <a:buNone/>
              <a:defRPr sz="4833"/>
            </a:lvl7pPr>
            <a:lvl8pPr marL="10719325" indent="0">
              <a:buNone/>
              <a:defRPr sz="4833"/>
            </a:lvl8pPr>
            <a:lvl9pPr marL="122506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637" indent="0">
              <a:buNone/>
              <a:defRPr sz="9413"/>
            </a:lvl2pPr>
            <a:lvl3pPr marL="3107274" indent="0">
              <a:buNone/>
              <a:defRPr sz="8332"/>
            </a:lvl3pPr>
            <a:lvl4pPr marL="4660904" indent="0">
              <a:buNone/>
              <a:defRPr sz="6914"/>
            </a:lvl4pPr>
            <a:lvl5pPr marL="6214542" indent="0">
              <a:buNone/>
              <a:defRPr sz="6914"/>
            </a:lvl5pPr>
            <a:lvl6pPr marL="7768179" indent="0">
              <a:buNone/>
              <a:defRPr sz="6914"/>
            </a:lvl6pPr>
            <a:lvl7pPr marL="9321810" indent="0">
              <a:buNone/>
              <a:defRPr sz="6914"/>
            </a:lvl7pPr>
            <a:lvl8pPr marL="10875456" indent="0">
              <a:buNone/>
              <a:defRPr sz="6914"/>
            </a:lvl8pPr>
            <a:lvl9pPr marL="1242908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6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1347" indent="0">
              <a:buNone/>
              <a:defRPr sz="9413"/>
            </a:lvl2pPr>
            <a:lvl3pPr marL="3062663" indent="0">
              <a:buNone/>
              <a:defRPr sz="8332"/>
            </a:lvl3pPr>
            <a:lvl4pPr marL="4594000" indent="0">
              <a:buNone/>
              <a:defRPr sz="6914"/>
            </a:lvl4pPr>
            <a:lvl5pPr marL="6125322" indent="0">
              <a:buNone/>
              <a:defRPr sz="6914"/>
            </a:lvl5pPr>
            <a:lvl6pPr marL="7656658" indent="0">
              <a:buNone/>
              <a:defRPr sz="6914"/>
            </a:lvl6pPr>
            <a:lvl7pPr marL="9187986" indent="0">
              <a:buNone/>
              <a:defRPr sz="6914"/>
            </a:lvl7pPr>
            <a:lvl8pPr marL="10719325" indent="0">
              <a:buNone/>
              <a:defRPr sz="6914"/>
            </a:lvl8pPr>
            <a:lvl9pPr marL="122506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83" tIns="153055" rIns="306283" bIns="1530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697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990" indent="0">
              <a:buNone/>
              <a:defRPr sz="6082"/>
            </a:lvl2pPr>
            <a:lvl3pPr marL="3061947" indent="0">
              <a:buNone/>
              <a:defRPr sz="5249"/>
            </a:lvl3pPr>
            <a:lvl4pPr marL="4592928" indent="0">
              <a:buNone/>
              <a:defRPr sz="4833"/>
            </a:lvl4pPr>
            <a:lvl5pPr marL="6123893" indent="0">
              <a:buNone/>
              <a:defRPr sz="4833"/>
            </a:lvl5pPr>
            <a:lvl6pPr marL="7654878" indent="0">
              <a:buNone/>
              <a:defRPr sz="4833"/>
            </a:lvl6pPr>
            <a:lvl7pPr marL="9185841" indent="0">
              <a:buNone/>
              <a:defRPr sz="4833"/>
            </a:lvl7pPr>
            <a:lvl8pPr marL="10716829" indent="0">
              <a:buNone/>
              <a:defRPr sz="4833"/>
            </a:lvl8pPr>
            <a:lvl9pPr marL="12247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0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28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0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990" indent="0">
              <a:buNone/>
              <a:defRPr sz="9413"/>
            </a:lvl2pPr>
            <a:lvl3pPr marL="3061947" indent="0">
              <a:buNone/>
              <a:defRPr sz="8332"/>
            </a:lvl3pPr>
            <a:lvl4pPr marL="4592928" indent="0">
              <a:buNone/>
              <a:defRPr sz="6914"/>
            </a:lvl4pPr>
            <a:lvl5pPr marL="6123893" indent="0">
              <a:buNone/>
              <a:defRPr sz="6914"/>
            </a:lvl5pPr>
            <a:lvl6pPr marL="7654878" indent="0">
              <a:buNone/>
              <a:defRPr sz="6914"/>
            </a:lvl6pPr>
            <a:lvl7pPr marL="9185841" indent="0">
              <a:buNone/>
              <a:defRPr sz="6914"/>
            </a:lvl7pPr>
            <a:lvl8pPr marL="10716829" indent="0">
              <a:buNone/>
              <a:defRPr sz="6914"/>
            </a:lvl8pPr>
            <a:lvl9pPr marL="12247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09" tIns="153017" rIns="306209" bIns="1530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718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633" indent="0">
              <a:buNone/>
              <a:defRPr sz="6082"/>
            </a:lvl2pPr>
            <a:lvl3pPr marL="3061235" indent="0">
              <a:buNone/>
              <a:defRPr sz="5249"/>
            </a:lvl3pPr>
            <a:lvl4pPr marL="4591855" indent="0">
              <a:buNone/>
              <a:defRPr sz="4833"/>
            </a:lvl4pPr>
            <a:lvl5pPr marL="6122463" indent="0">
              <a:buNone/>
              <a:defRPr sz="4833"/>
            </a:lvl5pPr>
            <a:lvl6pPr marL="7653095" indent="0">
              <a:buNone/>
              <a:defRPr sz="4833"/>
            </a:lvl6pPr>
            <a:lvl7pPr marL="9183701" indent="0">
              <a:buNone/>
              <a:defRPr sz="4833"/>
            </a:lvl7pPr>
            <a:lvl8pPr marL="10714329" indent="0">
              <a:buNone/>
              <a:defRPr sz="4833"/>
            </a:lvl8pPr>
            <a:lvl9pPr marL="12244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7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7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300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633" indent="0">
              <a:buNone/>
              <a:defRPr sz="9413"/>
            </a:lvl2pPr>
            <a:lvl3pPr marL="3061235" indent="0">
              <a:buNone/>
              <a:defRPr sz="8332"/>
            </a:lvl3pPr>
            <a:lvl4pPr marL="4591855" indent="0">
              <a:buNone/>
              <a:defRPr sz="6914"/>
            </a:lvl4pPr>
            <a:lvl5pPr marL="6122463" indent="0">
              <a:buNone/>
              <a:defRPr sz="6914"/>
            </a:lvl5pPr>
            <a:lvl6pPr marL="7653095" indent="0">
              <a:buNone/>
              <a:defRPr sz="6914"/>
            </a:lvl6pPr>
            <a:lvl7pPr marL="9183701" indent="0">
              <a:buNone/>
              <a:defRPr sz="6914"/>
            </a:lvl7pPr>
            <a:lvl8pPr marL="10714329" indent="0">
              <a:buNone/>
              <a:defRPr sz="6914"/>
            </a:lvl8pPr>
            <a:lvl9pPr marL="12244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137" tIns="152980" rIns="306137" bIns="1529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413" tIns="183600" rIns="367413" bIns="1836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 algn="ctr"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05" tIns="186438" rIns="372905" bIns="1864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500743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277" indent="0">
              <a:buNone/>
              <a:defRPr sz="6082"/>
            </a:lvl2pPr>
            <a:lvl3pPr marL="3060518" indent="0">
              <a:buNone/>
              <a:defRPr sz="5249"/>
            </a:lvl3pPr>
            <a:lvl4pPr marL="4590786" indent="0">
              <a:buNone/>
              <a:defRPr sz="4833"/>
            </a:lvl4pPr>
            <a:lvl5pPr marL="6121039" indent="0">
              <a:buNone/>
              <a:defRPr sz="4833"/>
            </a:lvl5pPr>
            <a:lvl6pPr marL="7651309" indent="0">
              <a:buNone/>
              <a:defRPr sz="4833"/>
            </a:lvl6pPr>
            <a:lvl7pPr marL="9181560" indent="0">
              <a:buNone/>
              <a:defRPr sz="4833"/>
            </a:lvl7pPr>
            <a:lvl8pPr marL="10711832" indent="0">
              <a:buNone/>
              <a:defRPr sz="4833"/>
            </a:lvl8pPr>
            <a:lvl9pPr marL="122420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6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6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531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30277" indent="0">
              <a:buNone/>
              <a:defRPr sz="9413"/>
            </a:lvl2pPr>
            <a:lvl3pPr marL="3060518" indent="0">
              <a:buNone/>
              <a:defRPr sz="8332"/>
            </a:lvl3pPr>
            <a:lvl4pPr marL="4590786" indent="0">
              <a:buNone/>
              <a:defRPr sz="6914"/>
            </a:lvl4pPr>
            <a:lvl5pPr marL="6121039" indent="0">
              <a:buNone/>
              <a:defRPr sz="6914"/>
            </a:lvl5pPr>
            <a:lvl6pPr marL="7651309" indent="0">
              <a:buNone/>
              <a:defRPr sz="6914"/>
            </a:lvl6pPr>
            <a:lvl7pPr marL="9181560" indent="0">
              <a:buNone/>
              <a:defRPr sz="6914"/>
            </a:lvl7pPr>
            <a:lvl8pPr marL="10711832" indent="0">
              <a:buNone/>
              <a:defRPr sz="6914"/>
            </a:lvl8pPr>
            <a:lvl9pPr marL="122420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2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3963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2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275980" indent="-1105624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821" tIns="171411" rIns="342821" bIns="171411"/>
          <a:lstStyle/>
          <a:p>
            <a:endParaRPr lang="en-US" sz="6914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7/20/24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37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2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3831" indent="0">
              <a:buNone/>
              <a:defRPr sz="6914"/>
            </a:lvl2pPr>
            <a:lvl3pPr marL="3427660" indent="0">
              <a:buNone/>
              <a:defRPr sz="6082"/>
            </a:lvl3pPr>
            <a:lvl4pPr marL="5141492" indent="0">
              <a:buNone/>
              <a:defRPr sz="5249"/>
            </a:lvl4pPr>
            <a:lvl5pPr marL="6855324" indent="0">
              <a:buNone/>
              <a:defRPr sz="5249"/>
            </a:lvl5pPr>
            <a:lvl6pPr marL="8569154" indent="0">
              <a:buNone/>
              <a:defRPr sz="5249"/>
            </a:lvl6pPr>
            <a:lvl7pPr marL="10282984" indent="0">
              <a:buNone/>
              <a:defRPr sz="5249"/>
            </a:lvl7pPr>
            <a:lvl8pPr marL="11996813" indent="0">
              <a:buNone/>
              <a:defRPr sz="5249"/>
            </a:lvl8pPr>
            <a:lvl9pPr marL="137106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6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6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39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0" y="895511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3831" indent="0">
              <a:buNone/>
              <a:defRPr sz="10415"/>
            </a:lvl2pPr>
            <a:lvl3pPr marL="3427660" indent="0">
              <a:buNone/>
              <a:defRPr sz="8997"/>
            </a:lvl3pPr>
            <a:lvl4pPr marL="5141492" indent="0">
              <a:buNone/>
              <a:defRPr sz="7499"/>
            </a:lvl4pPr>
            <a:lvl5pPr marL="6855324" indent="0">
              <a:buNone/>
              <a:defRPr sz="7499"/>
            </a:lvl5pPr>
            <a:lvl6pPr marL="8569154" indent="0">
              <a:buNone/>
              <a:defRPr sz="7499"/>
            </a:lvl6pPr>
            <a:lvl7pPr marL="10282984" indent="0">
              <a:buNone/>
              <a:defRPr sz="7499"/>
            </a:lvl7pPr>
            <a:lvl8pPr marL="11996813" indent="0">
              <a:buNone/>
              <a:defRPr sz="7499"/>
            </a:lvl8pPr>
            <a:lvl9pPr marL="137106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39"/>
            <a:ext cx="24483061" cy="8499410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37"/>
            <a:ext cx="24483061" cy="9361234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275" indent="0">
              <a:buNone/>
              <a:defRPr sz="6082"/>
            </a:lvl2pPr>
            <a:lvl3pPr marL="3106546" indent="0">
              <a:buNone/>
              <a:defRPr sz="5249"/>
            </a:lvl3pPr>
            <a:lvl4pPr marL="4659820" indent="0">
              <a:buNone/>
              <a:defRPr sz="4833"/>
            </a:lvl4pPr>
            <a:lvl5pPr marL="6213091" indent="0">
              <a:buNone/>
              <a:defRPr sz="4833"/>
            </a:lvl5pPr>
            <a:lvl6pPr marL="7766368" indent="0">
              <a:buNone/>
              <a:defRPr sz="4833"/>
            </a:lvl6pPr>
            <a:lvl7pPr marL="9319639" indent="0">
              <a:buNone/>
              <a:defRPr sz="4833"/>
            </a:lvl7pPr>
            <a:lvl8pPr marL="10872919" indent="0">
              <a:buNone/>
              <a:defRPr sz="4833"/>
            </a:lvl8pPr>
            <a:lvl9pPr marL="124261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08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4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2413" indent="0">
              <a:buNone/>
              <a:defRPr sz="6914"/>
            </a:lvl2pPr>
            <a:lvl3pPr marL="3424835" indent="0">
              <a:buNone/>
              <a:defRPr sz="6082"/>
            </a:lvl3pPr>
            <a:lvl4pPr marL="5137252" indent="0">
              <a:buNone/>
              <a:defRPr sz="5249"/>
            </a:lvl4pPr>
            <a:lvl5pPr marL="6849668" indent="0">
              <a:buNone/>
              <a:defRPr sz="5249"/>
            </a:lvl5pPr>
            <a:lvl6pPr marL="8562081" indent="0">
              <a:buNone/>
              <a:defRPr sz="5249"/>
            </a:lvl6pPr>
            <a:lvl7pPr marL="10274506" indent="0">
              <a:buNone/>
              <a:defRPr sz="5249"/>
            </a:lvl7pPr>
            <a:lvl8pPr marL="11986919" indent="0">
              <a:buNone/>
              <a:defRPr sz="5249"/>
            </a:lvl8pPr>
            <a:lvl9pPr marL="136993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01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2413" indent="0">
              <a:buNone/>
              <a:defRPr sz="10415"/>
            </a:lvl2pPr>
            <a:lvl3pPr marL="3424835" indent="0">
              <a:buNone/>
              <a:defRPr sz="8997"/>
            </a:lvl3pPr>
            <a:lvl4pPr marL="5137252" indent="0">
              <a:buNone/>
              <a:defRPr sz="7499"/>
            </a:lvl4pPr>
            <a:lvl5pPr marL="6849668" indent="0">
              <a:buNone/>
              <a:defRPr sz="7499"/>
            </a:lvl5pPr>
            <a:lvl6pPr marL="8562081" indent="0">
              <a:buNone/>
              <a:defRPr sz="7499"/>
            </a:lvl6pPr>
            <a:lvl7pPr marL="10274506" indent="0">
              <a:buNone/>
              <a:defRPr sz="7499"/>
            </a:lvl7pPr>
            <a:lvl8pPr marL="11986919" indent="0">
              <a:buNone/>
              <a:defRPr sz="7499"/>
            </a:lvl8pPr>
            <a:lvl9pPr marL="136993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446" tIns="171217" rIns="342446" bIns="1712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2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51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941" indent="0">
              <a:buNone/>
              <a:defRPr sz="6914"/>
            </a:lvl2pPr>
            <a:lvl3pPr marL="3423896" indent="0">
              <a:buNone/>
              <a:defRPr sz="6082"/>
            </a:lvl3pPr>
            <a:lvl4pPr marL="5135840" indent="0">
              <a:buNone/>
              <a:defRPr sz="5249"/>
            </a:lvl4pPr>
            <a:lvl5pPr marL="6847782" indent="0">
              <a:buNone/>
              <a:defRPr sz="5249"/>
            </a:lvl5pPr>
            <a:lvl6pPr marL="8559727" indent="0">
              <a:buNone/>
              <a:defRPr sz="5249"/>
            </a:lvl6pPr>
            <a:lvl7pPr marL="10271677" indent="0">
              <a:buNone/>
              <a:defRPr sz="5249"/>
            </a:lvl7pPr>
            <a:lvl8pPr marL="11983620" indent="0">
              <a:buNone/>
              <a:defRPr sz="5249"/>
            </a:lvl8pPr>
            <a:lvl9pPr marL="136955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9579184"/>
            <a:ext cx="12726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7" y="13571319"/>
            <a:ext cx="12726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9579184"/>
            <a:ext cx="12731591" cy="3992145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1" y="13571319"/>
            <a:ext cx="12731591" cy="24656222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1941" indent="0">
              <a:buNone/>
              <a:defRPr sz="10415"/>
            </a:lvl2pPr>
            <a:lvl3pPr marL="3423896" indent="0">
              <a:buNone/>
              <a:defRPr sz="8997"/>
            </a:lvl3pPr>
            <a:lvl4pPr marL="5135840" indent="0">
              <a:buNone/>
              <a:defRPr sz="7499"/>
            </a:lvl4pPr>
            <a:lvl5pPr marL="6847782" indent="0">
              <a:buNone/>
              <a:defRPr sz="7499"/>
            </a:lvl5pPr>
            <a:lvl6pPr marL="8559727" indent="0">
              <a:buNone/>
              <a:defRPr sz="7499"/>
            </a:lvl6pPr>
            <a:lvl7pPr marL="10271677" indent="0">
              <a:buNone/>
              <a:defRPr sz="7499"/>
            </a:lvl7pPr>
            <a:lvl8pPr marL="11983620" indent="0">
              <a:buNone/>
              <a:defRPr sz="7499"/>
            </a:lvl8pPr>
            <a:lvl9pPr marL="136955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353" tIns="171167" rIns="342353" bIns="171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6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470" indent="0">
              <a:buNone/>
              <a:defRPr sz="6914"/>
            </a:lvl2pPr>
            <a:lvl3pPr marL="3422954" indent="0">
              <a:buNone/>
              <a:defRPr sz="6082"/>
            </a:lvl3pPr>
            <a:lvl4pPr marL="5134426" indent="0">
              <a:buNone/>
              <a:defRPr sz="5249"/>
            </a:lvl4pPr>
            <a:lvl5pPr marL="6845894" indent="0">
              <a:buNone/>
              <a:defRPr sz="5249"/>
            </a:lvl5pPr>
            <a:lvl6pPr marL="8557370" indent="0">
              <a:buNone/>
              <a:defRPr sz="5249"/>
            </a:lvl6pPr>
            <a:lvl7pPr marL="10268854" indent="0">
              <a:buNone/>
              <a:defRPr sz="5249"/>
            </a:lvl7pPr>
            <a:lvl8pPr marL="11980326" indent="0">
              <a:buNone/>
              <a:defRPr sz="5249"/>
            </a:lvl8pPr>
            <a:lvl9pPr marL="1369180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5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1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5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1470" indent="0">
              <a:buNone/>
              <a:defRPr sz="10415"/>
            </a:lvl2pPr>
            <a:lvl3pPr marL="3422954" indent="0">
              <a:buNone/>
              <a:defRPr sz="8997"/>
            </a:lvl3pPr>
            <a:lvl4pPr marL="5134426" indent="0">
              <a:buNone/>
              <a:defRPr sz="7499"/>
            </a:lvl4pPr>
            <a:lvl5pPr marL="6845894" indent="0">
              <a:buNone/>
              <a:defRPr sz="7499"/>
            </a:lvl5pPr>
            <a:lvl6pPr marL="8557370" indent="0">
              <a:buNone/>
              <a:defRPr sz="7499"/>
            </a:lvl6pPr>
            <a:lvl7pPr marL="10268854" indent="0">
              <a:buNone/>
              <a:defRPr sz="7499"/>
            </a:lvl7pPr>
            <a:lvl8pPr marL="11980326" indent="0">
              <a:buNone/>
              <a:defRPr sz="7499"/>
            </a:lvl8pPr>
            <a:lvl9pPr marL="1369180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259" tIns="171117" rIns="342259" bIns="1711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46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6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997" indent="0">
              <a:buNone/>
              <a:defRPr sz="6914"/>
            </a:lvl2pPr>
            <a:lvl3pPr marL="3422013" indent="0">
              <a:buNone/>
              <a:defRPr sz="6082"/>
            </a:lvl3pPr>
            <a:lvl4pPr marL="5133015" indent="0">
              <a:buNone/>
              <a:defRPr sz="5249"/>
            </a:lvl4pPr>
            <a:lvl5pPr marL="6844015" indent="0">
              <a:buNone/>
              <a:defRPr sz="5249"/>
            </a:lvl5pPr>
            <a:lvl6pPr marL="8555017" indent="0">
              <a:buNone/>
              <a:defRPr sz="5249"/>
            </a:lvl6pPr>
            <a:lvl7pPr marL="10266028" indent="0">
              <a:buNone/>
              <a:defRPr sz="5249"/>
            </a:lvl7pPr>
            <a:lvl8pPr marL="11977030" indent="0">
              <a:buNone/>
              <a:defRPr sz="5249"/>
            </a:lvl8pPr>
            <a:lvl9pPr marL="136880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3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997" indent="0">
              <a:buNone/>
              <a:defRPr sz="10415"/>
            </a:lvl2pPr>
            <a:lvl3pPr marL="3422013" indent="0">
              <a:buNone/>
              <a:defRPr sz="8997"/>
            </a:lvl3pPr>
            <a:lvl4pPr marL="5133015" indent="0">
              <a:buNone/>
              <a:defRPr sz="7499"/>
            </a:lvl4pPr>
            <a:lvl5pPr marL="6844015" indent="0">
              <a:buNone/>
              <a:defRPr sz="7499"/>
            </a:lvl5pPr>
            <a:lvl6pPr marL="8555017" indent="0">
              <a:buNone/>
              <a:defRPr sz="7499"/>
            </a:lvl6pPr>
            <a:lvl7pPr marL="10266028" indent="0">
              <a:buNone/>
              <a:defRPr sz="7499"/>
            </a:lvl7pPr>
            <a:lvl8pPr marL="11977030" indent="0">
              <a:buNone/>
              <a:defRPr sz="7499"/>
            </a:lvl8pPr>
            <a:lvl9pPr marL="136880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166" tIns="171069" rIns="342166" bIns="171069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64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7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525" indent="0">
              <a:buNone/>
              <a:defRPr sz="6914"/>
            </a:lvl2pPr>
            <a:lvl3pPr marL="3421071" indent="0">
              <a:buNone/>
              <a:defRPr sz="6082"/>
            </a:lvl3pPr>
            <a:lvl4pPr marL="5131599" indent="0">
              <a:buNone/>
              <a:defRPr sz="5249"/>
            </a:lvl4pPr>
            <a:lvl5pPr marL="6842131" indent="0">
              <a:buNone/>
              <a:defRPr sz="5249"/>
            </a:lvl5pPr>
            <a:lvl6pPr marL="8552665" indent="0">
              <a:buNone/>
              <a:defRPr sz="5249"/>
            </a:lvl6pPr>
            <a:lvl7pPr marL="10263207" indent="0">
              <a:buNone/>
              <a:defRPr sz="5249"/>
            </a:lvl7pPr>
            <a:lvl8pPr marL="11973735" indent="0">
              <a:buNone/>
              <a:defRPr sz="5249"/>
            </a:lvl8pPr>
            <a:lvl9pPr marL="1368427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4" y="1703850"/>
            <a:ext cx="9476185" cy="725124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4" y="8955123"/>
            <a:ext cx="9476185" cy="29272450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525" indent="0">
              <a:buNone/>
              <a:defRPr sz="10415"/>
            </a:lvl2pPr>
            <a:lvl3pPr marL="3421071" indent="0">
              <a:buNone/>
              <a:defRPr sz="8997"/>
            </a:lvl3pPr>
            <a:lvl4pPr marL="5131599" indent="0">
              <a:buNone/>
              <a:defRPr sz="7499"/>
            </a:lvl4pPr>
            <a:lvl5pPr marL="6842131" indent="0">
              <a:buNone/>
              <a:defRPr sz="7499"/>
            </a:lvl5pPr>
            <a:lvl6pPr marL="8552665" indent="0">
              <a:buNone/>
              <a:defRPr sz="7499"/>
            </a:lvl6pPr>
            <a:lvl7pPr marL="10263207" indent="0">
              <a:buNone/>
              <a:defRPr sz="7499"/>
            </a:lvl7pPr>
            <a:lvl8pPr marL="11973735" indent="0">
              <a:buNone/>
              <a:defRPr sz="7499"/>
            </a:lvl8pPr>
            <a:lvl9pPr marL="1368427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071" tIns="171022" rIns="342071" bIns="1710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83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051" indent="0">
              <a:buNone/>
              <a:defRPr sz="6914"/>
            </a:lvl2pPr>
            <a:lvl3pPr marL="3420130" indent="0">
              <a:buNone/>
              <a:defRPr sz="6082"/>
            </a:lvl3pPr>
            <a:lvl4pPr marL="5130186" indent="0">
              <a:buNone/>
              <a:defRPr sz="5249"/>
            </a:lvl4pPr>
            <a:lvl5pPr marL="6840251" indent="0">
              <a:buNone/>
              <a:defRPr sz="5249"/>
            </a:lvl5pPr>
            <a:lvl6pPr marL="8550308" indent="0">
              <a:buNone/>
              <a:defRPr sz="5249"/>
            </a:lvl6pPr>
            <a:lvl7pPr marL="10260384" indent="0">
              <a:buNone/>
              <a:defRPr sz="5249"/>
            </a:lvl7pPr>
            <a:lvl8pPr marL="11970440" indent="0">
              <a:buNone/>
              <a:defRPr sz="5249"/>
            </a:lvl8pPr>
            <a:lvl9pPr marL="1368050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3275" indent="0">
              <a:buNone/>
              <a:defRPr sz="9413"/>
            </a:lvl2pPr>
            <a:lvl3pPr marL="3106546" indent="0">
              <a:buNone/>
              <a:defRPr sz="8332"/>
            </a:lvl3pPr>
            <a:lvl4pPr marL="4659820" indent="0">
              <a:buNone/>
              <a:defRPr sz="6914"/>
            </a:lvl4pPr>
            <a:lvl5pPr marL="6213091" indent="0">
              <a:buNone/>
              <a:defRPr sz="6914"/>
            </a:lvl5pPr>
            <a:lvl6pPr marL="7766368" indent="0">
              <a:buNone/>
              <a:defRPr sz="6914"/>
            </a:lvl6pPr>
            <a:lvl7pPr marL="9319639" indent="0">
              <a:buNone/>
              <a:defRPr sz="6914"/>
            </a:lvl7pPr>
            <a:lvl8pPr marL="10872919" indent="0">
              <a:buNone/>
              <a:defRPr sz="6914"/>
            </a:lvl8pPr>
            <a:lvl9pPr marL="124261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57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10051" indent="0">
              <a:buNone/>
              <a:defRPr sz="10415"/>
            </a:lvl2pPr>
            <a:lvl3pPr marL="3420130" indent="0">
              <a:buNone/>
              <a:defRPr sz="8997"/>
            </a:lvl3pPr>
            <a:lvl4pPr marL="5130186" indent="0">
              <a:buNone/>
              <a:defRPr sz="7499"/>
            </a:lvl4pPr>
            <a:lvl5pPr marL="6840251" indent="0">
              <a:buNone/>
              <a:defRPr sz="7499"/>
            </a:lvl5pPr>
            <a:lvl6pPr marL="8550308" indent="0">
              <a:buNone/>
              <a:defRPr sz="7499"/>
            </a:lvl6pPr>
            <a:lvl7pPr marL="10260384" indent="0">
              <a:buNone/>
              <a:defRPr sz="7499"/>
            </a:lvl7pPr>
            <a:lvl8pPr marL="11970440" indent="0">
              <a:buNone/>
              <a:defRPr sz="7499"/>
            </a:lvl8pPr>
            <a:lvl9pPr marL="1368050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 algn="ctr"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428" tIns="205198" rIns="410428" bIns="2051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05030" indent="-1216910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48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8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9586" indent="0">
              <a:buNone/>
              <a:defRPr sz="6914"/>
            </a:lvl2pPr>
            <a:lvl3pPr marL="3419190" indent="0">
              <a:buNone/>
              <a:defRPr sz="6082"/>
            </a:lvl3pPr>
            <a:lvl4pPr marL="5128774" indent="0">
              <a:buNone/>
              <a:defRPr sz="5249"/>
            </a:lvl4pPr>
            <a:lvl5pPr marL="6838368" indent="0">
              <a:buNone/>
              <a:defRPr sz="5249"/>
            </a:lvl5pPr>
            <a:lvl6pPr marL="8547954" indent="0">
              <a:buNone/>
              <a:defRPr sz="5249"/>
            </a:lvl6pPr>
            <a:lvl7pPr marL="10257562" indent="0">
              <a:buNone/>
              <a:defRPr sz="5249"/>
            </a:lvl7pPr>
            <a:lvl8pPr marL="11967150" indent="0">
              <a:buNone/>
              <a:defRPr sz="5249"/>
            </a:lvl8pPr>
            <a:lvl9pPr marL="1367674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5670455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76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9586" indent="0">
              <a:buNone/>
              <a:defRPr sz="10415"/>
            </a:lvl2pPr>
            <a:lvl3pPr marL="3419190" indent="0">
              <a:buNone/>
              <a:defRPr sz="8997"/>
            </a:lvl3pPr>
            <a:lvl4pPr marL="5128774" indent="0">
              <a:buNone/>
              <a:defRPr sz="7499"/>
            </a:lvl4pPr>
            <a:lvl5pPr marL="6838368" indent="0">
              <a:buNone/>
              <a:defRPr sz="7499"/>
            </a:lvl5pPr>
            <a:lvl6pPr marL="8547954" indent="0">
              <a:buNone/>
              <a:defRPr sz="7499"/>
            </a:lvl6pPr>
            <a:lvl7pPr marL="10257562" indent="0">
              <a:buNone/>
              <a:defRPr sz="7499"/>
            </a:lvl7pPr>
            <a:lvl8pPr marL="11967150" indent="0">
              <a:buNone/>
              <a:defRPr sz="7499"/>
            </a:lvl8pPr>
            <a:lvl9pPr marL="1367674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5" y="2927830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3" y="12115150"/>
            <a:ext cx="15778675" cy="1093630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 algn="l">
              <a:buNone/>
              <a:defRPr sz="10415">
                <a:solidFill>
                  <a:schemeClr val="accent1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1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57" y="37941016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3" y="39057993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87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235"/>
            <a:ext cx="25923241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10415">
                <a:solidFill>
                  <a:schemeClr val="accent2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235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0" y="6736235"/>
            <a:ext cx="12721589" cy="31491409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7302485"/>
            <a:ext cx="12726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0" y="7302485"/>
            <a:ext cx="12731591" cy="6269132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86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2" y="13571343"/>
            <a:ext cx="12726591" cy="24359036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7499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0"/>
            <a:ext cx="25923241" cy="28242220"/>
          </a:xfrm>
          <a:prstGeom prst="rect">
            <a:avLst/>
          </a:prstGeom>
        </p:spPr>
        <p:txBody>
          <a:bodyPr vert="horz" lIns="410315" tIns="205143" rIns="410315" bIns="205143" rtlCol="0">
            <a:normAutofit/>
          </a:bodyPr>
          <a:lstStyle>
            <a:lvl1pPr marL="1281850" marR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281850" marR="0" lvl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0415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777327" marR="0" lvl="1" indent="-1068209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997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4272806" marR="0" lvl="2" indent="-854553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7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8997">
                <a:solidFill>
                  <a:schemeClr val="accent2"/>
                </a:solidFill>
                <a:latin typeface="Arial"/>
                <a:cs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7098412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  <a:cs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2774961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  <a:cs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3989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0832"/>
            </a:lvl1pPr>
            <a:lvl2pPr marL="1556540" indent="0">
              <a:buNone/>
              <a:defRPr sz="9413"/>
            </a:lvl2pPr>
            <a:lvl3pPr marL="3113073" indent="0">
              <a:buNone/>
              <a:defRPr sz="8332"/>
            </a:lvl3pPr>
            <a:lvl4pPr marL="4669613" indent="0">
              <a:buNone/>
              <a:defRPr sz="6914"/>
            </a:lvl4pPr>
            <a:lvl5pPr marL="6226144" indent="0">
              <a:buNone/>
              <a:defRPr sz="6914"/>
            </a:lvl5pPr>
            <a:lvl6pPr marL="7782685" indent="0">
              <a:buNone/>
              <a:defRPr sz="6914"/>
            </a:lvl6pPr>
            <a:lvl7pPr marL="9339221" indent="0">
              <a:buNone/>
              <a:defRPr sz="6914"/>
            </a:lvl7pPr>
            <a:lvl8pPr marL="10895758" indent="0">
              <a:buNone/>
              <a:defRPr sz="6914"/>
            </a:lvl8pPr>
            <a:lvl9pPr marL="1245229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8960598"/>
            <a:ext cx="6720840" cy="2852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6"/>
            <a:ext cx="28803602" cy="42794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5" y="2927830"/>
            <a:ext cx="24483061" cy="816343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6" y="12115150"/>
            <a:ext cx="15778675" cy="1093630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 algn="l">
              <a:buNone/>
              <a:defRPr sz="9413">
                <a:solidFill>
                  <a:schemeClr val="accent1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7238291"/>
            <a:ext cx="28803602" cy="5555951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37941016"/>
            <a:ext cx="10316814" cy="4087454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5" y="39058001"/>
            <a:ext cx="12271889" cy="2211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6679509"/>
            <a:ext cx="17282160" cy="256765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/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32356057"/>
            <a:ext cx="17282160" cy="5022374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4" y="6679514"/>
            <a:ext cx="9006126" cy="30698917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65" y="905927"/>
            <a:ext cx="18773778" cy="4811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791" tIns="170886" rIns="341791" bIns="1708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09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646" indent="0">
              <a:buNone/>
              <a:defRPr sz="6914"/>
            </a:lvl2pPr>
            <a:lvl3pPr marL="3417308" indent="0">
              <a:buNone/>
              <a:defRPr sz="6082"/>
            </a:lvl3pPr>
            <a:lvl4pPr marL="5125956" indent="0">
              <a:buNone/>
              <a:defRPr sz="5249"/>
            </a:lvl4pPr>
            <a:lvl5pPr marL="6834605" indent="0">
              <a:buNone/>
              <a:defRPr sz="5249"/>
            </a:lvl5pPr>
            <a:lvl6pPr marL="8543257" indent="0">
              <a:buNone/>
              <a:defRPr sz="5249"/>
            </a:lvl6pPr>
            <a:lvl7pPr marL="10251922" indent="0">
              <a:buNone/>
              <a:defRPr sz="5249"/>
            </a:lvl7pPr>
            <a:lvl8pPr marL="11960566" indent="0">
              <a:buNone/>
              <a:defRPr sz="5249"/>
            </a:lvl8pPr>
            <a:lvl9pPr marL="136692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7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7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09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5"/>
            <a:ext cx="25923241" cy="33342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8" y="6736179"/>
            <a:ext cx="25923241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8646" indent="0">
              <a:buNone/>
              <a:defRPr sz="10415"/>
            </a:lvl2pPr>
            <a:lvl3pPr marL="3417308" indent="0">
              <a:buNone/>
              <a:defRPr sz="8997"/>
            </a:lvl3pPr>
            <a:lvl4pPr marL="5125956" indent="0">
              <a:buNone/>
              <a:defRPr sz="7499"/>
            </a:lvl4pPr>
            <a:lvl5pPr marL="6834605" indent="0">
              <a:buNone/>
              <a:defRPr sz="7499"/>
            </a:lvl5pPr>
            <a:lvl6pPr marL="8543257" indent="0">
              <a:buNone/>
              <a:defRPr sz="7499"/>
            </a:lvl6pPr>
            <a:lvl7pPr marL="10251922" indent="0">
              <a:buNone/>
              <a:defRPr sz="7499"/>
            </a:lvl7pPr>
            <a:lvl8pPr marL="11960566" indent="0">
              <a:buNone/>
              <a:defRPr sz="7499"/>
            </a:lvl8pPr>
            <a:lvl9pPr marL="136692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96" tIns="170840" rIns="341696" bIns="1708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20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0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180" indent="0">
              <a:buNone/>
              <a:defRPr sz="6914"/>
            </a:lvl2pPr>
            <a:lvl3pPr marL="3416369" indent="0">
              <a:buNone/>
              <a:defRPr sz="6082"/>
            </a:lvl3pPr>
            <a:lvl4pPr marL="5124544" indent="0">
              <a:buNone/>
              <a:defRPr sz="5249"/>
            </a:lvl4pPr>
            <a:lvl5pPr marL="6832727" indent="0">
              <a:buNone/>
              <a:defRPr sz="5249"/>
            </a:lvl5pPr>
            <a:lvl6pPr marL="8540905" indent="0">
              <a:buNone/>
              <a:defRPr sz="5249"/>
            </a:lvl6pPr>
            <a:lvl7pPr marL="10249100" indent="0">
              <a:buNone/>
              <a:defRPr sz="5249"/>
            </a:lvl7pPr>
            <a:lvl8pPr marL="11957275" indent="0">
              <a:buNone/>
              <a:defRPr sz="5249"/>
            </a:lvl8pPr>
            <a:lvl9pPr marL="136654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9413">
                <a:solidFill>
                  <a:schemeClr val="accent2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1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8180" indent="0">
              <a:buNone/>
              <a:defRPr sz="10415"/>
            </a:lvl2pPr>
            <a:lvl3pPr marL="3416369" indent="0">
              <a:buNone/>
              <a:defRPr sz="8997"/>
            </a:lvl3pPr>
            <a:lvl4pPr marL="5124544" indent="0">
              <a:buNone/>
              <a:defRPr sz="7499"/>
            </a:lvl4pPr>
            <a:lvl5pPr marL="6832727" indent="0">
              <a:buNone/>
              <a:defRPr sz="7499"/>
            </a:lvl5pPr>
            <a:lvl6pPr marL="8540905" indent="0">
              <a:buNone/>
              <a:defRPr sz="7499"/>
            </a:lvl6pPr>
            <a:lvl7pPr marL="10249100" indent="0">
              <a:buNone/>
              <a:defRPr sz="7499"/>
            </a:lvl7pPr>
            <a:lvl8pPr marL="11957275" indent="0">
              <a:buNone/>
              <a:defRPr sz="7499"/>
            </a:lvl8pPr>
            <a:lvl9pPr marL="136654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03" tIns="170797" rIns="341603" bIns="1707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3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12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710" indent="0">
              <a:buNone/>
              <a:defRPr sz="6914"/>
            </a:lvl2pPr>
            <a:lvl3pPr marL="3415427" indent="0">
              <a:buNone/>
              <a:defRPr sz="6082"/>
            </a:lvl3pPr>
            <a:lvl4pPr marL="5123135" indent="0">
              <a:buNone/>
              <a:defRPr sz="5249"/>
            </a:lvl4pPr>
            <a:lvl5pPr marL="6830848" indent="0">
              <a:buNone/>
              <a:defRPr sz="5249"/>
            </a:lvl5pPr>
            <a:lvl6pPr marL="8538554" indent="0">
              <a:buNone/>
              <a:defRPr sz="5249"/>
            </a:lvl6pPr>
            <a:lvl7pPr marL="10246282" indent="0">
              <a:buNone/>
              <a:defRPr sz="5249"/>
            </a:lvl7pPr>
            <a:lvl8pPr marL="11953987" indent="0">
              <a:buNone/>
              <a:defRPr sz="5249"/>
            </a:lvl8pPr>
            <a:lvl9pPr marL="1366170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9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9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6" y="6736179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40" y="6736179"/>
            <a:ext cx="12721589" cy="31491409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7710" indent="0">
              <a:buNone/>
              <a:defRPr sz="10415"/>
            </a:lvl2pPr>
            <a:lvl3pPr marL="3415427" indent="0">
              <a:buNone/>
              <a:defRPr sz="8997"/>
            </a:lvl3pPr>
            <a:lvl4pPr marL="5123135" indent="0">
              <a:buNone/>
              <a:defRPr sz="7499"/>
            </a:lvl4pPr>
            <a:lvl5pPr marL="6830848" indent="0">
              <a:buNone/>
              <a:defRPr sz="7499"/>
            </a:lvl5pPr>
            <a:lvl6pPr marL="8538554" indent="0">
              <a:buNone/>
              <a:defRPr sz="7499"/>
            </a:lvl6pPr>
            <a:lvl7pPr marL="10246282" indent="0">
              <a:buNone/>
              <a:defRPr sz="7499"/>
            </a:lvl7pPr>
            <a:lvl8pPr marL="11953987" indent="0">
              <a:buNone/>
              <a:defRPr sz="7499"/>
            </a:lvl8pPr>
            <a:lvl9pPr marL="1366170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509" tIns="170751" rIns="341509" bIns="17075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1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242" indent="0">
              <a:buNone/>
              <a:defRPr sz="6914"/>
            </a:lvl2pPr>
            <a:lvl3pPr marL="3414487" indent="0">
              <a:buNone/>
              <a:defRPr sz="6082"/>
            </a:lvl3pPr>
            <a:lvl4pPr marL="5121727" indent="0">
              <a:buNone/>
              <a:defRPr sz="5249"/>
            </a:lvl4pPr>
            <a:lvl5pPr marL="6828971" indent="0">
              <a:buNone/>
              <a:defRPr sz="5249"/>
            </a:lvl5pPr>
            <a:lvl6pPr marL="8536208" indent="0">
              <a:buNone/>
              <a:defRPr sz="5249"/>
            </a:lvl6pPr>
            <a:lvl7pPr marL="10243463" indent="0">
              <a:buNone/>
              <a:defRPr sz="5249"/>
            </a:lvl7pPr>
            <a:lvl8pPr marL="11950700" indent="0">
              <a:buNone/>
              <a:defRPr sz="5249"/>
            </a:lvl8pPr>
            <a:lvl9pPr marL="1365794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4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4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7" y="7302493"/>
            <a:ext cx="12726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1" y="7302493"/>
            <a:ext cx="12731591" cy="6269132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97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4" y="13571329"/>
            <a:ext cx="12726591" cy="24359036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7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29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7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7242" indent="0">
              <a:buNone/>
              <a:defRPr sz="10415"/>
            </a:lvl2pPr>
            <a:lvl3pPr marL="3414487" indent="0">
              <a:buNone/>
              <a:defRPr sz="8997"/>
            </a:lvl3pPr>
            <a:lvl4pPr marL="5121727" indent="0">
              <a:buNone/>
              <a:defRPr sz="7499"/>
            </a:lvl4pPr>
            <a:lvl5pPr marL="6828971" indent="0">
              <a:buNone/>
              <a:defRPr sz="7499"/>
            </a:lvl5pPr>
            <a:lvl6pPr marL="8536208" indent="0">
              <a:buNone/>
              <a:defRPr sz="7499"/>
            </a:lvl6pPr>
            <a:lvl7pPr marL="10243463" indent="0">
              <a:buNone/>
              <a:defRPr sz="7499"/>
            </a:lvl7pPr>
            <a:lvl8pPr marL="11950700" indent="0">
              <a:buNone/>
              <a:defRPr sz="7499"/>
            </a:lvl8pPr>
            <a:lvl9pPr marL="1365794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416" tIns="170707" rIns="341416" bIns="1707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59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25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774" indent="0">
              <a:buNone/>
              <a:defRPr sz="6914"/>
            </a:lvl2pPr>
            <a:lvl3pPr marL="3413549" indent="0">
              <a:buNone/>
              <a:defRPr sz="6082"/>
            </a:lvl3pPr>
            <a:lvl4pPr marL="5120317" indent="0">
              <a:buNone/>
              <a:defRPr sz="5249"/>
            </a:lvl4pPr>
            <a:lvl5pPr marL="6827094" indent="0">
              <a:buNone/>
              <a:defRPr sz="5249"/>
            </a:lvl5pPr>
            <a:lvl6pPr marL="8533860" indent="0">
              <a:buNone/>
              <a:defRPr sz="5249"/>
            </a:lvl6pPr>
            <a:lvl7pPr marL="10240645" indent="0">
              <a:buNone/>
              <a:defRPr sz="5249"/>
            </a:lvl7pPr>
            <a:lvl8pPr marL="11947414" indent="0">
              <a:buNone/>
              <a:defRPr sz="5249"/>
            </a:lvl8pPr>
            <a:lvl9pPr marL="1365418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9"/>
            <a:ext cx="25923241" cy="326758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9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48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9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6774" indent="0">
              <a:buNone/>
              <a:defRPr sz="10415"/>
            </a:lvl2pPr>
            <a:lvl3pPr marL="3413549" indent="0">
              <a:buNone/>
              <a:defRPr sz="8997"/>
            </a:lvl3pPr>
            <a:lvl4pPr marL="5120317" indent="0">
              <a:buNone/>
              <a:defRPr sz="7499"/>
            </a:lvl4pPr>
            <a:lvl5pPr marL="6827094" indent="0">
              <a:buNone/>
              <a:defRPr sz="7499"/>
            </a:lvl5pPr>
            <a:lvl6pPr marL="8533860" indent="0">
              <a:buNone/>
              <a:defRPr sz="7499"/>
            </a:lvl6pPr>
            <a:lvl7pPr marL="10240645" indent="0">
              <a:buNone/>
              <a:defRPr sz="7499"/>
            </a:lvl7pPr>
            <a:lvl8pPr marL="11947414" indent="0">
              <a:buNone/>
              <a:defRPr sz="7499"/>
            </a:lvl8pPr>
            <a:lvl9pPr marL="1365418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322" tIns="170661" rIns="341322" bIns="1706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77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2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304" indent="0">
              <a:buNone/>
              <a:defRPr sz="6914"/>
            </a:lvl2pPr>
            <a:lvl3pPr marL="3412607" indent="0">
              <a:buNone/>
              <a:defRPr sz="6082"/>
            </a:lvl3pPr>
            <a:lvl4pPr marL="5118907" indent="0">
              <a:buNone/>
              <a:defRPr sz="5249"/>
            </a:lvl4pPr>
            <a:lvl5pPr marL="6825214" indent="0">
              <a:buNone/>
              <a:defRPr sz="5249"/>
            </a:lvl5pPr>
            <a:lvl6pPr marL="8531515" indent="0">
              <a:buNone/>
              <a:defRPr sz="5249"/>
            </a:lvl6pPr>
            <a:lvl7pPr marL="10237831" indent="0">
              <a:buNone/>
              <a:defRPr sz="5249"/>
            </a:lvl7pPr>
            <a:lvl8pPr marL="11944125" indent="0">
              <a:buNone/>
              <a:defRPr sz="5249"/>
            </a:lvl8pPr>
            <a:lvl9pPr marL="1365043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2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7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2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6304" indent="0">
              <a:buNone/>
              <a:defRPr sz="10415"/>
            </a:lvl2pPr>
            <a:lvl3pPr marL="3412607" indent="0">
              <a:buNone/>
              <a:defRPr sz="8997"/>
            </a:lvl3pPr>
            <a:lvl4pPr marL="5118907" indent="0">
              <a:buNone/>
              <a:defRPr sz="7499"/>
            </a:lvl4pPr>
            <a:lvl5pPr marL="6825214" indent="0">
              <a:buNone/>
              <a:defRPr sz="7499"/>
            </a:lvl5pPr>
            <a:lvl6pPr marL="8531515" indent="0">
              <a:buNone/>
              <a:defRPr sz="7499"/>
            </a:lvl6pPr>
            <a:lvl7pPr marL="10237831" indent="0">
              <a:buNone/>
              <a:defRPr sz="7499"/>
            </a:lvl7pPr>
            <a:lvl8pPr marL="11944125" indent="0">
              <a:buNone/>
              <a:defRPr sz="7499"/>
            </a:lvl8pPr>
            <a:lvl9pPr marL="1365043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6224671"/>
            <a:ext cx="27123390" cy="32409074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735885"/>
            <a:ext cx="15401926" cy="59436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  <a:prstGeom prst="rect">
            <a:avLst/>
          </a:prstGeom>
        </p:spPr>
        <p:txBody>
          <a:bodyPr anchor="b"/>
          <a:lstStyle>
            <a:lvl1pPr algn="l">
              <a:defRPr sz="6914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39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835" indent="0">
              <a:buNone/>
              <a:defRPr sz="6914"/>
            </a:lvl2pPr>
            <a:lvl3pPr marL="3411670" indent="0">
              <a:buNone/>
              <a:defRPr sz="6082"/>
            </a:lvl3pPr>
            <a:lvl4pPr marL="5117499" indent="0">
              <a:buNone/>
              <a:defRPr sz="5249"/>
            </a:lvl4pPr>
            <a:lvl5pPr marL="6823337" indent="0">
              <a:buNone/>
              <a:defRPr sz="5249"/>
            </a:lvl5pPr>
            <a:lvl6pPr marL="8529170" indent="0">
              <a:buNone/>
              <a:defRPr sz="5249"/>
            </a:lvl6pPr>
            <a:lvl7pPr marL="10235016" indent="0">
              <a:buNone/>
              <a:defRPr sz="5249"/>
            </a:lvl7pPr>
            <a:lvl8pPr marL="11940842" indent="0">
              <a:buNone/>
              <a:defRPr sz="5249"/>
            </a:lvl8pPr>
            <a:lvl9pPr marL="136466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5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5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4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70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4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5835" indent="0">
              <a:buNone/>
              <a:defRPr sz="10415"/>
            </a:lvl2pPr>
            <a:lvl3pPr marL="3411670" indent="0">
              <a:buNone/>
              <a:defRPr sz="8997"/>
            </a:lvl3pPr>
            <a:lvl4pPr marL="5117499" indent="0">
              <a:buNone/>
              <a:defRPr sz="7499"/>
            </a:lvl4pPr>
            <a:lvl5pPr marL="6823337" indent="0">
              <a:buNone/>
              <a:defRPr sz="7499"/>
            </a:lvl5pPr>
            <a:lvl6pPr marL="8529170" indent="0">
              <a:buNone/>
              <a:defRPr sz="7499"/>
            </a:lvl6pPr>
            <a:lvl7pPr marL="10235016" indent="0">
              <a:buNone/>
              <a:defRPr sz="7499"/>
            </a:lvl7pPr>
            <a:lvl8pPr marL="11940842" indent="0">
              <a:buNone/>
              <a:defRPr sz="7499"/>
            </a:lvl8pPr>
            <a:lvl9pPr marL="136466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950986"/>
            <a:ext cx="27123390" cy="6656880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8" y="7245886"/>
            <a:ext cx="25923241" cy="28242220"/>
          </a:xfrm>
          <a:prstGeom prst="rect">
            <a:avLst/>
          </a:prstGeom>
        </p:spPr>
        <p:txBody>
          <a:bodyPr vert="horz" lIns="372820" tIns="186395" rIns="372820" bIns="186395" rtlCol="0">
            <a:normAutofit/>
          </a:bodyPr>
          <a:lstStyle>
            <a:lvl1pPr marL="1164676" marR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164676" marR="0" lvl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9413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523485" marR="0" lvl="1" indent="-970562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332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3882271" marR="0" lvl="2" indent="-776465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69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134" tIns="170572" rIns="341134" bIns="1705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4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06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415" tIns="204713" rIns="409415" bIns="2047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595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140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366" indent="0">
              <a:buNone/>
              <a:defRPr sz="6914"/>
            </a:lvl2pPr>
            <a:lvl3pPr marL="3410733" indent="0">
              <a:buNone/>
              <a:defRPr sz="6082"/>
            </a:lvl3pPr>
            <a:lvl4pPr marL="5116091" indent="0">
              <a:buNone/>
              <a:defRPr sz="5249"/>
            </a:lvl4pPr>
            <a:lvl5pPr marL="6821459" indent="0">
              <a:buNone/>
              <a:defRPr sz="5249"/>
            </a:lvl5pPr>
            <a:lvl6pPr marL="8526821" indent="0">
              <a:buNone/>
              <a:defRPr sz="5249"/>
            </a:lvl6pPr>
            <a:lvl7pPr marL="10232200" indent="0">
              <a:buNone/>
              <a:defRPr sz="5249"/>
            </a:lvl7pPr>
            <a:lvl8pPr marL="11937558" indent="0">
              <a:buNone/>
              <a:defRPr sz="5249"/>
            </a:lvl8pPr>
            <a:lvl9pPr marL="136429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1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1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6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18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6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5366" indent="0">
              <a:buNone/>
              <a:defRPr sz="10415"/>
            </a:lvl2pPr>
            <a:lvl3pPr marL="3410733" indent="0">
              <a:buNone/>
              <a:defRPr sz="8997"/>
            </a:lvl3pPr>
            <a:lvl4pPr marL="5116091" indent="0">
              <a:buNone/>
              <a:defRPr sz="7499"/>
            </a:lvl4pPr>
            <a:lvl5pPr marL="6821459" indent="0">
              <a:buNone/>
              <a:defRPr sz="7499"/>
            </a:lvl5pPr>
            <a:lvl6pPr marL="8526821" indent="0">
              <a:buNone/>
              <a:defRPr sz="7499"/>
            </a:lvl6pPr>
            <a:lvl7pPr marL="10232200" indent="0">
              <a:buNone/>
              <a:defRPr sz="7499"/>
            </a:lvl7pPr>
            <a:lvl8pPr marL="11937558" indent="0">
              <a:buNone/>
              <a:defRPr sz="7499"/>
            </a:lvl8pPr>
            <a:lvl9pPr marL="136429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8" y="7472305"/>
            <a:ext cx="25923241" cy="27714364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8332">
                <a:solidFill>
                  <a:schemeClr val="accent2"/>
                </a:solidFill>
                <a:latin typeface="Arial"/>
                <a:cs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8" y="1714057"/>
            <a:ext cx="25923241" cy="3324191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950988"/>
            <a:ext cx="6780846" cy="38039325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1" y="950988"/>
            <a:ext cx="19862483" cy="38039325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8" y="7013508"/>
            <a:ext cx="25923241" cy="5705897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84" tIns="170498" rIns="340984" bIns="170498"/>
          <a:lstStyle/>
          <a:p>
            <a:pPr defTabSz="340927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8" y="21040500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5334610"/>
            <a:ext cx="0" cy="570589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8" y="9509836"/>
            <a:ext cx="24963119" cy="10936305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22348110"/>
            <a:ext cx="24723090" cy="1093630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8960598"/>
            <a:ext cx="6720840" cy="2852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235" tIns="204625" rIns="409235" bIns="2046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927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8960598"/>
            <a:ext cx="9121140" cy="28529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1" y="27499633"/>
            <a:ext cx="24483061" cy="8499410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1" y="18138206"/>
            <a:ext cx="24483061" cy="9361234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636" indent="0">
              <a:buNone/>
              <a:defRPr sz="6914"/>
            </a:lvl2pPr>
            <a:lvl3pPr marL="3409273" indent="0">
              <a:buNone/>
              <a:defRPr sz="6082"/>
            </a:lvl3pPr>
            <a:lvl4pPr marL="5113907" indent="0">
              <a:buNone/>
              <a:defRPr sz="5249"/>
            </a:lvl4pPr>
            <a:lvl5pPr marL="6818539" indent="0">
              <a:buNone/>
              <a:defRPr sz="5249"/>
            </a:lvl5pPr>
            <a:lvl6pPr marL="8523176" indent="0">
              <a:buNone/>
              <a:defRPr sz="5249"/>
            </a:lvl6pPr>
            <a:lvl7pPr marL="10227811" indent="0">
              <a:buNone/>
              <a:defRPr sz="5249"/>
            </a:lvl7pPr>
            <a:lvl8pPr marL="11932438" indent="0">
              <a:buNone/>
              <a:defRPr sz="5249"/>
            </a:lvl8pPr>
            <a:lvl9pPr marL="136370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8558854"/>
            <a:ext cx="13321666" cy="30431456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6" y="9579184"/>
            <a:ext cx="12726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6" y="13571319"/>
            <a:ext cx="12726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2" y="9579184"/>
            <a:ext cx="12731591" cy="3992145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2" y="13571319"/>
            <a:ext cx="12731591" cy="24656222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0" y="1703850"/>
            <a:ext cx="9476185" cy="725124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4" y="1704224"/>
            <a:ext cx="16102013" cy="36523697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0" y="8955127"/>
            <a:ext cx="9476185" cy="29272450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9955973"/>
            <a:ext cx="17282160" cy="353647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823747"/>
            <a:ext cx="17282160" cy="25676543"/>
          </a:xfrm>
        </p:spPr>
        <p:txBody>
          <a:bodyPr/>
          <a:lstStyle>
            <a:lvl1pPr marL="0" indent="0">
              <a:buNone/>
              <a:defRPr sz="12079"/>
            </a:lvl1pPr>
            <a:lvl2pPr marL="1704636" indent="0">
              <a:buNone/>
              <a:defRPr sz="10415"/>
            </a:lvl2pPr>
            <a:lvl3pPr marL="3409273" indent="0">
              <a:buNone/>
              <a:defRPr sz="8997"/>
            </a:lvl3pPr>
            <a:lvl4pPr marL="5113907" indent="0">
              <a:buNone/>
              <a:defRPr sz="7499"/>
            </a:lvl4pPr>
            <a:lvl5pPr marL="6818539" indent="0">
              <a:buNone/>
              <a:defRPr sz="7499"/>
            </a:lvl5pPr>
            <a:lvl6pPr marL="8523176" indent="0">
              <a:buNone/>
              <a:defRPr sz="7499"/>
            </a:lvl6pPr>
            <a:lvl7pPr marL="10227811" indent="0">
              <a:buNone/>
              <a:defRPr sz="7499"/>
            </a:lvl7pPr>
            <a:lvl8pPr marL="11932438" indent="0">
              <a:buNone/>
              <a:defRPr sz="7499"/>
            </a:lvl8pPr>
            <a:lvl9pPr marL="136370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33492448"/>
            <a:ext cx="17282160" cy="5022374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3.xml"/><Relationship Id="rId7" Type="http://schemas.openxmlformats.org/officeDocument/2006/relationships/slideLayout" Target="../slideLayouts/slideLayout109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092.xml"/><Relationship Id="rId1" Type="http://schemas.openxmlformats.org/officeDocument/2006/relationships/slideLayout" Target="../slideLayouts/slideLayout1091.xml"/><Relationship Id="rId6" Type="http://schemas.openxmlformats.org/officeDocument/2006/relationships/slideLayout" Target="../slideLayouts/slideLayout1096.xml"/><Relationship Id="rId11" Type="http://schemas.openxmlformats.org/officeDocument/2006/relationships/slideLayout" Target="../slideLayouts/slideLayout1101.xml"/><Relationship Id="rId5" Type="http://schemas.openxmlformats.org/officeDocument/2006/relationships/slideLayout" Target="../slideLayouts/slideLayout1095.xml"/><Relationship Id="rId10" Type="http://schemas.openxmlformats.org/officeDocument/2006/relationships/slideLayout" Target="../slideLayouts/slideLayout1100.xml"/><Relationship Id="rId4" Type="http://schemas.openxmlformats.org/officeDocument/2006/relationships/slideLayout" Target="../slideLayouts/slideLayout1094.xml"/><Relationship Id="rId9" Type="http://schemas.openxmlformats.org/officeDocument/2006/relationships/slideLayout" Target="../slideLayouts/slideLayout109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04.xml"/><Relationship Id="rId7" Type="http://schemas.openxmlformats.org/officeDocument/2006/relationships/slideLayout" Target="../slideLayouts/slideLayout110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03.xml"/><Relationship Id="rId1" Type="http://schemas.openxmlformats.org/officeDocument/2006/relationships/slideLayout" Target="../slideLayouts/slideLayout1102.xml"/><Relationship Id="rId6" Type="http://schemas.openxmlformats.org/officeDocument/2006/relationships/slideLayout" Target="../slideLayouts/slideLayout1107.xml"/><Relationship Id="rId11" Type="http://schemas.openxmlformats.org/officeDocument/2006/relationships/slideLayout" Target="../slideLayouts/slideLayout1112.xml"/><Relationship Id="rId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11.xml"/><Relationship Id="rId4" Type="http://schemas.openxmlformats.org/officeDocument/2006/relationships/slideLayout" Target="../slideLayouts/slideLayout1105.xml"/><Relationship Id="rId9" Type="http://schemas.openxmlformats.org/officeDocument/2006/relationships/slideLayout" Target="../slideLayouts/slideLayout111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26.xml"/><Relationship Id="rId7" Type="http://schemas.openxmlformats.org/officeDocument/2006/relationships/slideLayout" Target="../slideLayouts/slideLayout113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124.xml"/><Relationship Id="rId6" Type="http://schemas.openxmlformats.org/officeDocument/2006/relationships/slideLayout" Target="../slideLayouts/slideLayout1129.xml"/><Relationship Id="rId11" Type="http://schemas.openxmlformats.org/officeDocument/2006/relationships/slideLayout" Target="../slideLayouts/slideLayout1134.xml"/><Relationship Id="rId5" Type="http://schemas.openxmlformats.org/officeDocument/2006/relationships/slideLayout" Target="../slideLayouts/slideLayout1128.xml"/><Relationship Id="rId10" Type="http://schemas.openxmlformats.org/officeDocument/2006/relationships/slideLayout" Target="../slideLayouts/slideLayout1133.xml"/><Relationship Id="rId4" Type="http://schemas.openxmlformats.org/officeDocument/2006/relationships/slideLayout" Target="../slideLayouts/slideLayout1127.xml"/><Relationship Id="rId9" Type="http://schemas.openxmlformats.org/officeDocument/2006/relationships/slideLayout" Target="../slideLayouts/slideLayout113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7.xml"/><Relationship Id="rId7" Type="http://schemas.openxmlformats.org/officeDocument/2006/relationships/slideLayout" Target="../slideLayouts/slideLayout114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36.xml"/><Relationship Id="rId1" Type="http://schemas.openxmlformats.org/officeDocument/2006/relationships/slideLayout" Target="../slideLayouts/slideLayout1135.xml"/><Relationship Id="rId6" Type="http://schemas.openxmlformats.org/officeDocument/2006/relationships/slideLayout" Target="../slideLayouts/slideLayout1140.xml"/><Relationship Id="rId11" Type="http://schemas.openxmlformats.org/officeDocument/2006/relationships/slideLayout" Target="../slideLayouts/slideLayout1145.xml"/><Relationship Id="rId5" Type="http://schemas.openxmlformats.org/officeDocument/2006/relationships/slideLayout" Target="../slideLayouts/slideLayout1139.xml"/><Relationship Id="rId10" Type="http://schemas.openxmlformats.org/officeDocument/2006/relationships/slideLayout" Target="../slideLayouts/slideLayout1144.xml"/><Relationship Id="rId4" Type="http://schemas.openxmlformats.org/officeDocument/2006/relationships/slideLayout" Target="../slideLayouts/slideLayout1138.xml"/><Relationship Id="rId9" Type="http://schemas.openxmlformats.org/officeDocument/2006/relationships/slideLayout" Target="../slideLayouts/slideLayout114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8.xml"/><Relationship Id="rId7" Type="http://schemas.openxmlformats.org/officeDocument/2006/relationships/slideLayout" Target="../slideLayouts/slideLayout115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47.xml"/><Relationship Id="rId1" Type="http://schemas.openxmlformats.org/officeDocument/2006/relationships/slideLayout" Target="../slideLayouts/slideLayout1146.xml"/><Relationship Id="rId6" Type="http://schemas.openxmlformats.org/officeDocument/2006/relationships/slideLayout" Target="../slideLayouts/slideLayout1151.xml"/><Relationship Id="rId11" Type="http://schemas.openxmlformats.org/officeDocument/2006/relationships/slideLayout" Target="../slideLayouts/slideLayout1156.xml"/><Relationship Id="rId5" Type="http://schemas.openxmlformats.org/officeDocument/2006/relationships/slideLayout" Target="../slideLayouts/slideLayout1150.xml"/><Relationship Id="rId10" Type="http://schemas.openxmlformats.org/officeDocument/2006/relationships/slideLayout" Target="../slideLayouts/slideLayout1155.xml"/><Relationship Id="rId4" Type="http://schemas.openxmlformats.org/officeDocument/2006/relationships/slideLayout" Target="../slideLayouts/slideLayout1149.xml"/><Relationship Id="rId9" Type="http://schemas.openxmlformats.org/officeDocument/2006/relationships/slideLayout" Target="../slideLayouts/slideLayout115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6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58.xml"/><Relationship Id="rId1" Type="http://schemas.openxmlformats.org/officeDocument/2006/relationships/slideLayout" Target="../slideLayouts/slideLayout1157.xml"/><Relationship Id="rId6" Type="http://schemas.openxmlformats.org/officeDocument/2006/relationships/slideLayout" Target="../slideLayouts/slideLayout1162.xml"/><Relationship Id="rId11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1.xml"/><Relationship Id="rId10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0.xml"/><Relationship Id="rId9" Type="http://schemas.openxmlformats.org/officeDocument/2006/relationships/slideLayout" Target="../slideLayouts/slideLayout116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70.xml"/><Relationship Id="rId7" Type="http://schemas.openxmlformats.org/officeDocument/2006/relationships/slideLayout" Target="../slideLayouts/slideLayout117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8.xml"/><Relationship Id="rId5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7.xml"/><Relationship Id="rId4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80.xml"/><Relationship Id="rId1" Type="http://schemas.openxmlformats.org/officeDocument/2006/relationships/slideLayout" Target="../slideLayouts/slideLayout1179.xml"/><Relationship Id="rId6" Type="http://schemas.openxmlformats.org/officeDocument/2006/relationships/slideLayout" Target="../slideLayouts/slideLayout1184.xml"/><Relationship Id="rId11" Type="http://schemas.openxmlformats.org/officeDocument/2006/relationships/slideLayout" Target="../slideLayouts/slideLayout1189.xml"/><Relationship Id="rId5" Type="http://schemas.openxmlformats.org/officeDocument/2006/relationships/slideLayout" Target="../slideLayouts/slideLayout1183.xml"/><Relationship Id="rId10" Type="http://schemas.openxmlformats.org/officeDocument/2006/relationships/slideLayout" Target="../slideLayouts/slideLayout1188.xml"/><Relationship Id="rId4" Type="http://schemas.openxmlformats.org/officeDocument/2006/relationships/slideLayout" Target="../slideLayouts/slideLayout1182.xml"/><Relationship Id="rId9" Type="http://schemas.openxmlformats.org/officeDocument/2006/relationships/slideLayout" Target="../slideLayouts/slideLayout118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9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191.xml"/><Relationship Id="rId1" Type="http://schemas.openxmlformats.org/officeDocument/2006/relationships/slideLayout" Target="../slideLayouts/slideLayout1190.xml"/><Relationship Id="rId6" Type="http://schemas.openxmlformats.org/officeDocument/2006/relationships/slideLayout" Target="../slideLayouts/slideLayout1195.xml"/><Relationship Id="rId11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94.xml"/><Relationship Id="rId10" Type="http://schemas.openxmlformats.org/officeDocument/2006/relationships/slideLayout" Target="../slideLayouts/slideLayout1199.xml"/><Relationship Id="rId4" Type="http://schemas.openxmlformats.org/officeDocument/2006/relationships/slideLayout" Target="../slideLayouts/slideLayout1193.xml"/><Relationship Id="rId9" Type="http://schemas.openxmlformats.org/officeDocument/2006/relationships/slideLayout" Target="../slideLayouts/slideLayout119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6.xml"/><Relationship Id="rId7" Type="http://schemas.openxmlformats.org/officeDocument/2006/relationships/slideLayout" Target="../slideLayouts/slideLayout1230.xml"/><Relationship Id="rId12" Type="http://schemas.openxmlformats.org/officeDocument/2006/relationships/theme" Target="../theme/theme113.xml"/><Relationship Id="rId2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24.xml"/><Relationship Id="rId6" Type="http://schemas.openxmlformats.org/officeDocument/2006/relationships/slideLayout" Target="../slideLayouts/slideLayout1229.xml"/><Relationship Id="rId11" Type="http://schemas.openxmlformats.org/officeDocument/2006/relationships/slideLayout" Target="../slideLayouts/slideLayout1234.xml"/><Relationship Id="rId5" Type="http://schemas.openxmlformats.org/officeDocument/2006/relationships/slideLayout" Target="../slideLayouts/slideLayout1228.xml"/><Relationship Id="rId10" Type="http://schemas.openxmlformats.org/officeDocument/2006/relationships/slideLayout" Target="../slideLayouts/slideLayout1233.xml"/><Relationship Id="rId4" Type="http://schemas.openxmlformats.org/officeDocument/2006/relationships/slideLayout" Target="../slideLayouts/slideLayout1227.xml"/><Relationship Id="rId9" Type="http://schemas.openxmlformats.org/officeDocument/2006/relationships/slideLayout" Target="../slideLayouts/slideLayout1232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7.xml"/><Relationship Id="rId7" Type="http://schemas.openxmlformats.org/officeDocument/2006/relationships/slideLayout" Target="../slideLayouts/slideLayout1241.xml"/><Relationship Id="rId12" Type="http://schemas.openxmlformats.org/officeDocument/2006/relationships/theme" Target="../theme/theme114.xml"/><Relationship Id="rId2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35.xml"/><Relationship Id="rId6" Type="http://schemas.openxmlformats.org/officeDocument/2006/relationships/slideLayout" Target="../slideLayouts/slideLayout1240.xml"/><Relationship Id="rId11" Type="http://schemas.openxmlformats.org/officeDocument/2006/relationships/slideLayout" Target="../slideLayouts/slideLayout1245.xml"/><Relationship Id="rId5" Type="http://schemas.openxmlformats.org/officeDocument/2006/relationships/slideLayout" Target="../slideLayouts/slideLayout1239.xml"/><Relationship Id="rId10" Type="http://schemas.openxmlformats.org/officeDocument/2006/relationships/slideLayout" Target="../slideLayouts/slideLayout1244.xml"/><Relationship Id="rId4" Type="http://schemas.openxmlformats.org/officeDocument/2006/relationships/slideLayout" Target="../slideLayouts/slideLayout1238.xml"/><Relationship Id="rId9" Type="http://schemas.openxmlformats.org/officeDocument/2006/relationships/slideLayout" Target="../slideLayouts/slideLayout1243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8.xml"/><Relationship Id="rId7" Type="http://schemas.openxmlformats.org/officeDocument/2006/relationships/slideLayout" Target="../slideLayouts/slideLayout1252.xml"/><Relationship Id="rId12" Type="http://schemas.openxmlformats.org/officeDocument/2006/relationships/theme" Target="../theme/theme115.xml"/><Relationship Id="rId2" Type="http://schemas.openxmlformats.org/officeDocument/2006/relationships/slideLayout" Target="../slideLayouts/slideLayout1247.xml"/><Relationship Id="rId1" Type="http://schemas.openxmlformats.org/officeDocument/2006/relationships/slideLayout" Target="../slideLayouts/slideLayout1246.xml"/><Relationship Id="rId6" Type="http://schemas.openxmlformats.org/officeDocument/2006/relationships/slideLayout" Target="../slideLayouts/slideLayout1251.xml"/><Relationship Id="rId11" Type="http://schemas.openxmlformats.org/officeDocument/2006/relationships/slideLayout" Target="../slideLayouts/slideLayout1256.xml"/><Relationship Id="rId5" Type="http://schemas.openxmlformats.org/officeDocument/2006/relationships/slideLayout" Target="../slideLayouts/slideLayout1250.xml"/><Relationship Id="rId10" Type="http://schemas.openxmlformats.org/officeDocument/2006/relationships/slideLayout" Target="../slideLayouts/slideLayout1255.xml"/><Relationship Id="rId4" Type="http://schemas.openxmlformats.org/officeDocument/2006/relationships/slideLayout" Target="../slideLayouts/slideLayout1249.xml"/><Relationship Id="rId9" Type="http://schemas.openxmlformats.org/officeDocument/2006/relationships/slideLayout" Target="../slideLayouts/slideLayout1254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4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63.xml"/><Relationship Id="rId12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58.xml"/><Relationship Id="rId1" Type="http://schemas.openxmlformats.org/officeDocument/2006/relationships/slideLayout" Target="../slideLayouts/slideLayout1257.xml"/><Relationship Id="rId6" Type="http://schemas.openxmlformats.org/officeDocument/2006/relationships/slideLayout" Target="../slideLayouts/slideLayout1262.xml"/><Relationship Id="rId11" Type="http://schemas.openxmlformats.org/officeDocument/2006/relationships/slideLayout" Target="../slideLayouts/slideLayout1267.xml"/><Relationship Id="rId5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66.xml"/><Relationship Id="rId4" Type="http://schemas.openxmlformats.org/officeDocument/2006/relationships/slideLayout" Target="../slideLayouts/slideLayout1260.xml"/><Relationship Id="rId9" Type="http://schemas.openxmlformats.org/officeDocument/2006/relationships/slideLayout" Target="../slideLayouts/slideLayout1265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6.xml"/><Relationship Id="rId3" Type="http://schemas.openxmlformats.org/officeDocument/2006/relationships/slideLayout" Target="../slideLayouts/slideLayout1271.xml"/><Relationship Id="rId7" Type="http://schemas.openxmlformats.org/officeDocument/2006/relationships/slideLayout" Target="../slideLayouts/slideLayout1275.xml"/><Relationship Id="rId12" Type="http://schemas.openxmlformats.org/officeDocument/2006/relationships/theme" Target="../theme/theme117.xml"/><Relationship Id="rId2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9.xml"/><Relationship Id="rId6" Type="http://schemas.openxmlformats.org/officeDocument/2006/relationships/slideLayout" Target="../slideLayouts/slideLayout1274.xml"/><Relationship Id="rId11" Type="http://schemas.openxmlformats.org/officeDocument/2006/relationships/slideLayout" Target="../slideLayouts/slideLayout1279.xml"/><Relationship Id="rId5" Type="http://schemas.openxmlformats.org/officeDocument/2006/relationships/slideLayout" Target="../slideLayouts/slideLayout1273.xml"/><Relationship Id="rId10" Type="http://schemas.openxmlformats.org/officeDocument/2006/relationships/slideLayout" Target="../slideLayouts/slideLayout1278.xml"/><Relationship Id="rId4" Type="http://schemas.openxmlformats.org/officeDocument/2006/relationships/slideLayout" Target="../slideLayouts/slideLayout1272.xml"/><Relationship Id="rId9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theme" Target="../theme/theme118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3.xml"/><Relationship Id="rId7" Type="http://schemas.openxmlformats.org/officeDocument/2006/relationships/slideLayout" Target="../slideLayouts/slideLayout1297.xml"/><Relationship Id="rId12" Type="http://schemas.openxmlformats.org/officeDocument/2006/relationships/theme" Target="../theme/theme119.xml"/><Relationship Id="rId2" Type="http://schemas.openxmlformats.org/officeDocument/2006/relationships/slideLayout" Target="../slideLayouts/slideLayout1292.xml"/><Relationship Id="rId1" Type="http://schemas.openxmlformats.org/officeDocument/2006/relationships/slideLayout" Target="../slideLayouts/slideLayout1291.xml"/><Relationship Id="rId6" Type="http://schemas.openxmlformats.org/officeDocument/2006/relationships/slideLayout" Target="../slideLayouts/slideLayout1296.xml"/><Relationship Id="rId11" Type="http://schemas.openxmlformats.org/officeDocument/2006/relationships/slideLayout" Target="../slideLayouts/slideLayout1301.xml"/><Relationship Id="rId5" Type="http://schemas.openxmlformats.org/officeDocument/2006/relationships/slideLayout" Target="../slideLayouts/slideLayout1295.xml"/><Relationship Id="rId10" Type="http://schemas.openxmlformats.org/officeDocument/2006/relationships/slideLayout" Target="../slideLayouts/slideLayout1300.xml"/><Relationship Id="rId4" Type="http://schemas.openxmlformats.org/officeDocument/2006/relationships/slideLayout" Target="../slideLayouts/slideLayout1294.xml"/><Relationship Id="rId9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4.xml"/><Relationship Id="rId7" Type="http://schemas.openxmlformats.org/officeDocument/2006/relationships/slideLayout" Target="../slideLayouts/slideLayout1308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03.xml"/><Relationship Id="rId1" Type="http://schemas.openxmlformats.org/officeDocument/2006/relationships/slideLayout" Target="../slideLayouts/slideLayout1302.xml"/><Relationship Id="rId6" Type="http://schemas.openxmlformats.org/officeDocument/2006/relationships/slideLayout" Target="../slideLayouts/slideLayout1307.xml"/><Relationship Id="rId11" Type="http://schemas.openxmlformats.org/officeDocument/2006/relationships/slideLayout" Target="../slideLayouts/slideLayout1312.xml"/><Relationship Id="rId5" Type="http://schemas.openxmlformats.org/officeDocument/2006/relationships/slideLayout" Target="../slideLayouts/slideLayout1306.xml"/><Relationship Id="rId10" Type="http://schemas.openxmlformats.org/officeDocument/2006/relationships/slideLayout" Target="../slideLayouts/slideLayout1311.xml"/><Relationship Id="rId4" Type="http://schemas.openxmlformats.org/officeDocument/2006/relationships/slideLayout" Target="../slideLayouts/slideLayout1305.xml"/><Relationship Id="rId9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0.xml"/><Relationship Id="rId3" Type="http://schemas.openxmlformats.org/officeDocument/2006/relationships/slideLayout" Target="../slideLayouts/slideLayout1315.xml"/><Relationship Id="rId7" Type="http://schemas.openxmlformats.org/officeDocument/2006/relationships/slideLayout" Target="../slideLayouts/slideLayout1319.xml"/><Relationship Id="rId12" Type="http://schemas.openxmlformats.org/officeDocument/2006/relationships/theme" Target="../theme/theme121.xml"/><Relationship Id="rId2" Type="http://schemas.openxmlformats.org/officeDocument/2006/relationships/slideLayout" Target="../slideLayouts/slideLayout1314.xml"/><Relationship Id="rId1" Type="http://schemas.openxmlformats.org/officeDocument/2006/relationships/slideLayout" Target="../slideLayouts/slideLayout1313.xml"/><Relationship Id="rId6" Type="http://schemas.openxmlformats.org/officeDocument/2006/relationships/slideLayout" Target="../slideLayouts/slideLayout1318.xml"/><Relationship Id="rId11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16.xml"/><Relationship Id="rId9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26.xml"/><Relationship Id="rId7" Type="http://schemas.openxmlformats.org/officeDocument/2006/relationships/slideLayout" Target="../slideLayouts/slideLayout1330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25.xml"/><Relationship Id="rId1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4.xml"/><Relationship Id="rId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33.xml"/><Relationship Id="rId4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41.xml"/><Relationship Id="rId12" Type="http://schemas.openxmlformats.org/officeDocument/2006/relationships/theme" Target="../theme/theme123.xml"/><Relationship Id="rId2" Type="http://schemas.openxmlformats.org/officeDocument/2006/relationships/slideLayout" Target="../slideLayouts/slideLayout1336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5" Type="http://schemas.openxmlformats.org/officeDocument/2006/relationships/slideLayout" Target="../slideLayouts/slideLayout1339.xml"/><Relationship Id="rId10" Type="http://schemas.openxmlformats.org/officeDocument/2006/relationships/slideLayout" Target="../slideLayouts/slideLayout1344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8.xml"/><Relationship Id="rId7" Type="http://schemas.openxmlformats.org/officeDocument/2006/relationships/slideLayout" Target="../slideLayouts/slideLayout1352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46.xml"/><Relationship Id="rId6" Type="http://schemas.openxmlformats.org/officeDocument/2006/relationships/slideLayout" Target="../slideLayouts/slideLayout1351.xml"/><Relationship Id="rId11" Type="http://schemas.openxmlformats.org/officeDocument/2006/relationships/slideLayout" Target="../slideLayouts/slideLayout1356.xml"/><Relationship Id="rId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55.xml"/><Relationship Id="rId4" Type="http://schemas.openxmlformats.org/officeDocument/2006/relationships/slideLayout" Target="../slideLayouts/slideLayout1349.xml"/><Relationship Id="rId9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theme" Target="../theme/theme125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0.xml"/><Relationship Id="rId7" Type="http://schemas.openxmlformats.org/officeDocument/2006/relationships/slideLayout" Target="../slideLayouts/slideLayout1374.xml"/><Relationship Id="rId12" Type="http://schemas.openxmlformats.org/officeDocument/2006/relationships/theme" Target="../theme/theme126.xml"/><Relationship Id="rId2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8.xml"/><Relationship Id="rId6" Type="http://schemas.openxmlformats.org/officeDocument/2006/relationships/slideLayout" Target="../slideLayouts/slideLayout1373.xml"/><Relationship Id="rId11" Type="http://schemas.openxmlformats.org/officeDocument/2006/relationships/slideLayout" Target="../slideLayouts/slideLayout1378.xml"/><Relationship Id="rId5" Type="http://schemas.openxmlformats.org/officeDocument/2006/relationships/slideLayout" Target="../slideLayouts/slideLayout1372.xml"/><Relationship Id="rId10" Type="http://schemas.openxmlformats.org/officeDocument/2006/relationships/slideLayout" Target="../slideLayouts/slideLayout1377.xml"/><Relationship Id="rId4" Type="http://schemas.openxmlformats.org/officeDocument/2006/relationships/slideLayout" Target="../slideLayouts/slideLayout1371.xml"/><Relationship Id="rId9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6.xml"/><Relationship Id="rId3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85.xml"/><Relationship Id="rId12" Type="http://schemas.openxmlformats.org/officeDocument/2006/relationships/theme" Target="../theme/theme127.xml"/><Relationship Id="rId2" Type="http://schemas.openxmlformats.org/officeDocument/2006/relationships/slideLayout" Target="../slideLayouts/slideLayout1380.xml"/><Relationship Id="rId1" Type="http://schemas.openxmlformats.org/officeDocument/2006/relationships/slideLayout" Target="../slideLayouts/slideLayout1379.xml"/><Relationship Id="rId6" Type="http://schemas.openxmlformats.org/officeDocument/2006/relationships/slideLayout" Target="../slideLayouts/slideLayout1384.xml"/><Relationship Id="rId11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3.xml"/><Relationship Id="rId10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2.xml"/><Relationship Id="rId9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2.xml"/><Relationship Id="rId7" Type="http://schemas.openxmlformats.org/officeDocument/2006/relationships/slideLayout" Target="../slideLayouts/slideLayout1396.xml"/><Relationship Id="rId12" Type="http://schemas.openxmlformats.org/officeDocument/2006/relationships/theme" Target="../theme/theme128.xml"/><Relationship Id="rId2" Type="http://schemas.openxmlformats.org/officeDocument/2006/relationships/slideLayout" Target="../slideLayouts/slideLayout1391.xml"/><Relationship Id="rId1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400.xml"/><Relationship Id="rId5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9.xml"/><Relationship Id="rId4" Type="http://schemas.openxmlformats.org/officeDocument/2006/relationships/slideLayout" Target="../slideLayouts/slideLayout1393.xml"/><Relationship Id="rId9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7.xml"/><Relationship Id="rId12" Type="http://schemas.openxmlformats.org/officeDocument/2006/relationships/theme" Target="../theme/theme129.xml"/><Relationship Id="rId2" Type="http://schemas.openxmlformats.org/officeDocument/2006/relationships/slideLayout" Target="../slideLayouts/slideLayout1402.xml"/><Relationship Id="rId1" Type="http://schemas.openxmlformats.org/officeDocument/2006/relationships/slideLayout" Target="../slideLayouts/slideLayout1401.xml"/><Relationship Id="rId6" Type="http://schemas.openxmlformats.org/officeDocument/2006/relationships/slideLayout" Target="../slideLayouts/slideLayout1406.xml"/><Relationship Id="rId11" Type="http://schemas.openxmlformats.org/officeDocument/2006/relationships/slideLayout" Target="../slideLayouts/slideLayout1411.xml"/><Relationship Id="rId5" Type="http://schemas.openxmlformats.org/officeDocument/2006/relationships/slideLayout" Target="../slideLayouts/slideLayout1405.xml"/><Relationship Id="rId10" Type="http://schemas.openxmlformats.org/officeDocument/2006/relationships/slideLayout" Target="../slideLayouts/slideLayout1410.xml"/><Relationship Id="rId4" Type="http://schemas.openxmlformats.org/officeDocument/2006/relationships/slideLayout" Target="../slideLayouts/slideLayout1404.xml"/><Relationship Id="rId9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4.xml"/><Relationship Id="rId7" Type="http://schemas.openxmlformats.org/officeDocument/2006/relationships/slideLayout" Target="../slideLayouts/slideLayout1418.xml"/><Relationship Id="rId12" Type="http://schemas.openxmlformats.org/officeDocument/2006/relationships/theme" Target="../theme/theme130.xml"/><Relationship Id="rId2" Type="http://schemas.openxmlformats.org/officeDocument/2006/relationships/slideLayout" Target="../slideLayouts/slideLayout1413.xml"/><Relationship Id="rId1" Type="http://schemas.openxmlformats.org/officeDocument/2006/relationships/slideLayout" Target="../slideLayouts/slideLayout1412.xml"/><Relationship Id="rId6" Type="http://schemas.openxmlformats.org/officeDocument/2006/relationships/slideLayout" Target="../slideLayouts/slideLayout1417.xml"/><Relationship Id="rId11" Type="http://schemas.openxmlformats.org/officeDocument/2006/relationships/slideLayout" Target="../slideLayouts/slideLayout1422.xml"/><Relationship Id="rId5" Type="http://schemas.openxmlformats.org/officeDocument/2006/relationships/slideLayout" Target="../slideLayouts/slideLayout1416.xml"/><Relationship Id="rId10" Type="http://schemas.openxmlformats.org/officeDocument/2006/relationships/slideLayout" Target="../slideLayouts/slideLayout1421.xml"/><Relationship Id="rId4" Type="http://schemas.openxmlformats.org/officeDocument/2006/relationships/slideLayout" Target="../slideLayouts/slideLayout1415.xml"/><Relationship Id="rId9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0.xml"/><Relationship Id="rId3" Type="http://schemas.openxmlformats.org/officeDocument/2006/relationships/slideLayout" Target="../slideLayouts/slideLayout1425.xml"/><Relationship Id="rId7" Type="http://schemas.openxmlformats.org/officeDocument/2006/relationships/slideLayout" Target="../slideLayouts/slideLayout1429.xml"/><Relationship Id="rId12" Type="http://schemas.openxmlformats.org/officeDocument/2006/relationships/theme" Target="../theme/theme131.xml"/><Relationship Id="rId2" Type="http://schemas.openxmlformats.org/officeDocument/2006/relationships/slideLayout" Target="../slideLayouts/slideLayout1424.xml"/><Relationship Id="rId1" Type="http://schemas.openxmlformats.org/officeDocument/2006/relationships/slideLayout" Target="../slideLayouts/slideLayout1423.xml"/><Relationship Id="rId6" Type="http://schemas.openxmlformats.org/officeDocument/2006/relationships/slideLayout" Target="../slideLayouts/slideLayout1428.xml"/><Relationship Id="rId11" Type="http://schemas.openxmlformats.org/officeDocument/2006/relationships/slideLayout" Target="../slideLayouts/slideLayout1433.xml"/><Relationship Id="rId5" Type="http://schemas.openxmlformats.org/officeDocument/2006/relationships/slideLayout" Target="../slideLayouts/slideLayout1427.xml"/><Relationship Id="rId10" Type="http://schemas.openxmlformats.org/officeDocument/2006/relationships/slideLayout" Target="../slideLayouts/slideLayout1432.xml"/><Relationship Id="rId4" Type="http://schemas.openxmlformats.org/officeDocument/2006/relationships/slideLayout" Target="../slideLayouts/slideLayout1426.xml"/><Relationship Id="rId9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6.xml"/><Relationship Id="rId7" Type="http://schemas.openxmlformats.org/officeDocument/2006/relationships/slideLayout" Target="../slideLayouts/slideLayout1440.xml"/><Relationship Id="rId12" Type="http://schemas.openxmlformats.org/officeDocument/2006/relationships/theme" Target="../theme/theme132.xml"/><Relationship Id="rId2" Type="http://schemas.openxmlformats.org/officeDocument/2006/relationships/slideLayout" Target="../slideLayouts/slideLayout1435.xml"/><Relationship Id="rId1" Type="http://schemas.openxmlformats.org/officeDocument/2006/relationships/slideLayout" Target="../slideLayouts/slideLayout1434.xml"/><Relationship Id="rId6" Type="http://schemas.openxmlformats.org/officeDocument/2006/relationships/slideLayout" Target="../slideLayouts/slideLayout1439.xml"/><Relationship Id="rId11" Type="http://schemas.openxmlformats.org/officeDocument/2006/relationships/slideLayout" Target="../slideLayouts/slideLayout1444.xml"/><Relationship Id="rId5" Type="http://schemas.openxmlformats.org/officeDocument/2006/relationships/slideLayout" Target="../slideLayouts/slideLayout1438.xml"/><Relationship Id="rId10" Type="http://schemas.openxmlformats.org/officeDocument/2006/relationships/slideLayout" Target="../slideLayouts/slideLayout1443.xml"/><Relationship Id="rId4" Type="http://schemas.openxmlformats.org/officeDocument/2006/relationships/slideLayout" Target="../slideLayouts/slideLayout1437.xml"/><Relationship Id="rId9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47.xml"/><Relationship Id="rId7" Type="http://schemas.openxmlformats.org/officeDocument/2006/relationships/slideLayout" Target="../slideLayouts/slideLayout1451.xml"/><Relationship Id="rId12" Type="http://schemas.openxmlformats.org/officeDocument/2006/relationships/theme" Target="../theme/theme133.xml"/><Relationship Id="rId2" Type="http://schemas.openxmlformats.org/officeDocument/2006/relationships/slideLayout" Target="../slideLayouts/slideLayout1446.xml"/><Relationship Id="rId1" Type="http://schemas.openxmlformats.org/officeDocument/2006/relationships/slideLayout" Target="../slideLayouts/slideLayout1445.xml"/><Relationship Id="rId6" Type="http://schemas.openxmlformats.org/officeDocument/2006/relationships/slideLayout" Target="../slideLayouts/slideLayout1450.xml"/><Relationship Id="rId11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49.xml"/><Relationship Id="rId10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48.xml"/><Relationship Id="rId9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3.xml"/><Relationship Id="rId3" Type="http://schemas.openxmlformats.org/officeDocument/2006/relationships/slideLayout" Target="../slideLayouts/slideLayout1458.xml"/><Relationship Id="rId7" Type="http://schemas.openxmlformats.org/officeDocument/2006/relationships/slideLayout" Target="../slideLayouts/slideLayout1462.xml"/><Relationship Id="rId12" Type="http://schemas.openxmlformats.org/officeDocument/2006/relationships/theme" Target="../theme/theme134.xml"/><Relationship Id="rId2" Type="http://schemas.openxmlformats.org/officeDocument/2006/relationships/slideLayout" Target="../slideLayouts/slideLayout1457.xml"/><Relationship Id="rId1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6.xml"/><Relationship Id="rId5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5.xml"/><Relationship Id="rId4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3.xml"/><Relationship Id="rId12" Type="http://schemas.openxmlformats.org/officeDocument/2006/relationships/theme" Target="../theme/theme135.xml"/><Relationship Id="rId2" Type="http://schemas.openxmlformats.org/officeDocument/2006/relationships/slideLayout" Target="../slideLayouts/slideLayout1468.xml"/><Relationship Id="rId1" Type="http://schemas.openxmlformats.org/officeDocument/2006/relationships/slideLayout" Target="../slideLayouts/slideLayout1467.xml"/><Relationship Id="rId6" Type="http://schemas.openxmlformats.org/officeDocument/2006/relationships/slideLayout" Target="../slideLayouts/slideLayout1472.xml"/><Relationship Id="rId11" Type="http://schemas.openxmlformats.org/officeDocument/2006/relationships/slideLayout" Target="../slideLayouts/slideLayout1477.xml"/><Relationship Id="rId5" Type="http://schemas.openxmlformats.org/officeDocument/2006/relationships/slideLayout" Target="../slideLayouts/slideLayout1471.xml"/><Relationship Id="rId10" Type="http://schemas.openxmlformats.org/officeDocument/2006/relationships/slideLayout" Target="../slideLayouts/slideLayout1476.xml"/><Relationship Id="rId4" Type="http://schemas.openxmlformats.org/officeDocument/2006/relationships/slideLayout" Target="../slideLayouts/slideLayout1470.xml"/><Relationship Id="rId9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12" Type="http://schemas.openxmlformats.org/officeDocument/2006/relationships/theme" Target="../theme/theme136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11" Type="http://schemas.openxmlformats.org/officeDocument/2006/relationships/slideLayout" Target="../slideLayouts/slideLayout1488.xml"/><Relationship Id="rId5" Type="http://schemas.openxmlformats.org/officeDocument/2006/relationships/slideLayout" Target="../slideLayouts/slideLayout1482.xml"/><Relationship Id="rId10" Type="http://schemas.openxmlformats.org/officeDocument/2006/relationships/slideLayout" Target="../slideLayouts/slideLayout1487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02.xml"/><Relationship Id="rId7" Type="http://schemas.openxmlformats.org/officeDocument/2006/relationships/slideLayout" Target="../slideLayouts/slideLayout1506.xml"/><Relationship Id="rId12" Type="http://schemas.openxmlformats.org/officeDocument/2006/relationships/theme" Target="../theme/theme138.xml"/><Relationship Id="rId2" Type="http://schemas.openxmlformats.org/officeDocument/2006/relationships/slideLayout" Target="../slideLayouts/slideLayout1501.xml"/><Relationship Id="rId1" Type="http://schemas.openxmlformats.org/officeDocument/2006/relationships/slideLayout" Target="../slideLayouts/slideLayout1500.xml"/><Relationship Id="rId6" Type="http://schemas.openxmlformats.org/officeDocument/2006/relationships/slideLayout" Target="../slideLayouts/slideLayout1505.xml"/><Relationship Id="rId11" Type="http://schemas.openxmlformats.org/officeDocument/2006/relationships/slideLayout" Target="../slideLayouts/slideLayout1510.xml"/><Relationship Id="rId5" Type="http://schemas.openxmlformats.org/officeDocument/2006/relationships/slideLayout" Target="../slideLayouts/slideLayout1504.xml"/><Relationship Id="rId10" Type="http://schemas.openxmlformats.org/officeDocument/2006/relationships/slideLayout" Target="../slideLayouts/slideLayout1509.xml"/><Relationship Id="rId4" Type="http://schemas.openxmlformats.org/officeDocument/2006/relationships/slideLayout" Target="../slideLayouts/slideLayout1503.xml"/><Relationship Id="rId9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8.xml"/><Relationship Id="rId3" Type="http://schemas.openxmlformats.org/officeDocument/2006/relationships/slideLayout" Target="../slideLayouts/slideLayout1513.xml"/><Relationship Id="rId7" Type="http://schemas.openxmlformats.org/officeDocument/2006/relationships/slideLayout" Target="../slideLayouts/slideLayout1517.xml"/><Relationship Id="rId12" Type="http://schemas.openxmlformats.org/officeDocument/2006/relationships/theme" Target="../theme/theme139.xml"/><Relationship Id="rId2" Type="http://schemas.openxmlformats.org/officeDocument/2006/relationships/slideLayout" Target="../slideLayouts/slideLayout1512.xml"/><Relationship Id="rId1" Type="http://schemas.openxmlformats.org/officeDocument/2006/relationships/slideLayout" Target="../slideLayouts/slideLayout1511.xml"/><Relationship Id="rId6" Type="http://schemas.openxmlformats.org/officeDocument/2006/relationships/slideLayout" Target="../slideLayouts/slideLayout1516.xml"/><Relationship Id="rId11" Type="http://schemas.openxmlformats.org/officeDocument/2006/relationships/slideLayout" Target="../slideLayouts/slideLayout1521.xml"/><Relationship Id="rId5" Type="http://schemas.openxmlformats.org/officeDocument/2006/relationships/slideLayout" Target="../slideLayouts/slideLayout1515.xml"/><Relationship Id="rId10" Type="http://schemas.openxmlformats.org/officeDocument/2006/relationships/slideLayout" Target="../slideLayouts/slideLayout1520.xml"/><Relationship Id="rId4" Type="http://schemas.openxmlformats.org/officeDocument/2006/relationships/slideLayout" Target="../slideLayouts/slideLayout1514.xml"/><Relationship Id="rId9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4.xml"/><Relationship Id="rId7" Type="http://schemas.openxmlformats.org/officeDocument/2006/relationships/slideLayout" Target="../slideLayouts/slideLayout1528.xml"/><Relationship Id="rId12" Type="http://schemas.openxmlformats.org/officeDocument/2006/relationships/theme" Target="../theme/theme140.xml"/><Relationship Id="rId2" Type="http://schemas.openxmlformats.org/officeDocument/2006/relationships/slideLayout" Target="../slideLayouts/slideLayout1523.xml"/><Relationship Id="rId1" Type="http://schemas.openxmlformats.org/officeDocument/2006/relationships/slideLayout" Target="../slideLayouts/slideLayout1522.xml"/><Relationship Id="rId6" Type="http://schemas.openxmlformats.org/officeDocument/2006/relationships/slideLayout" Target="../slideLayouts/slideLayout1527.xml"/><Relationship Id="rId11" Type="http://schemas.openxmlformats.org/officeDocument/2006/relationships/slideLayout" Target="../slideLayouts/slideLayout1532.xml"/><Relationship Id="rId5" Type="http://schemas.openxmlformats.org/officeDocument/2006/relationships/slideLayout" Target="../slideLayouts/slideLayout1526.xml"/><Relationship Id="rId10" Type="http://schemas.openxmlformats.org/officeDocument/2006/relationships/slideLayout" Target="../slideLayouts/slideLayout1531.xml"/><Relationship Id="rId4" Type="http://schemas.openxmlformats.org/officeDocument/2006/relationships/slideLayout" Target="../slideLayouts/slideLayout1525.xml"/><Relationship Id="rId9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0.xml"/><Relationship Id="rId3" Type="http://schemas.openxmlformats.org/officeDocument/2006/relationships/slideLayout" Target="../slideLayouts/slideLayout1535.xml"/><Relationship Id="rId7" Type="http://schemas.openxmlformats.org/officeDocument/2006/relationships/slideLayout" Target="../slideLayouts/slideLayout1539.xml"/><Relationship Id="rId12" Type="http://schemas.openxmlformats.org/officeDocument/2006/relationships/theme" Target="../theme/theme141.xml"/><Relationship Id="rId2" Type="http://schemas.openxmlformats.org/officeDocument/2006/relationships/slideLayout" Target="../slideLayouts/slideLayout1534.xml"/><Relationship Id="rId1" Type="http://schemas.openxmlformats.org/officeDocument/2006/relationships/slideLayout" Target="../slideLayouts/slideLayout1533.xml"/><Relationship Id="rId6" Type="http://schemas.openxmlformats.org/officeDocument/2006/relationships/slideLayout" Target="../slideLayouts/slideLayout1538.xml"/><Relationship Id="rId11" Type="http://schemas.openxmlformats.org/officeDocument/2006/relationships/slideLayout" Target="../slideLayouts/slideLayout1543.xml"/><Relationship Id="rId5" Type="http://schemas.openxmlformats.org/officeDocument/2006/relationships/slideLayout" Target="../slideLayouts/slideLayout1537.xml"/><Relationship Id="rId10" Type="http://schemas.openxmlformats.org/officeDocument/2006/relationships/slideLayout" Target="../slideLayouts/slideLayout1542.xml"/><Relationship Id="rId4" Type="http://schemas.openxmlformats.org/officeDocument/2006/relationships/slideLayout" Target="../slideLayouts/slideLayout1536.xml"/><Relationship Id="rId9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1.xml"/><Relationship Id="rId3" Type="http://schemas.openxmlformats.org/officeDocument/2006/relationships/slideLayout" Target="../slideLayouts/slideLayout1546.xml"/><Relationship Id="rId7" Type="http://schemas.openxmlformats.org/officeDocument/2006/relationships/slideLayout" Target="../slideLayouts/slideLayout1550.xml"/><Relationship Id="rId12" Type="http://schemas.openxmlformats.org/officeDocument/2006/relationships/theme" Target="../theme/theme142.xml"/><Relationship Id="rId2" Type="http://schemas.openxmlformats.org/officeDocument/2006/relationships/slideLayout" Target="../slideLayouts/slideLayout1545.xml"/><Relationship Id="rId1" Type="http://schemas.openxmlformats.org/officeDocument/2006/relationships/slideLayout" Target="../slideLayouts/slideLayout1544.xml"/><Relationship Id="rId6" Type="http://schemas.openxmlformats.org/officeDocument/2006/relationships/slideLayout" Target="../slideLayouts/slideLayout1549.xml"/><Relationship Id="rId11" Type="http://schemas.openxmlformats.org/officeDocument/2006/relationships/slideLayout" Target="../slideLayouts/slideLayout1554.xml"/><Relationship Id="rId5" Type="http://schemas.openxmlformats.org/officeDocument/2006/relationships/slideLayout" Target="../slideLayouts/slideLayout1548.xml"/><Relationship Id="rId10" Type="http://schemas.openxmlformats.org/officeDocument/2006/relationships/slideLayout" Target="../slideLayouts/slideLayout1553.xml"/><Relationship Id="rId4" Type="http://schemas.openxmlformats.org/officeDocument/2006/relationships/slideLayout" Target="../slideLayouts/slideLayout1547.xml"/><Relationship Id="rId9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2.xml"/><Relationship Id="rId3" Type="http://schemas.openxmlformats.org/officeDocument/2006/relationships/slideLayout" Target="../slideLayouts/slideLayout1557.xml"/><Relationship Id="rId7" Type="http://schemas.openxmlformats.org/officeDocument/2006/relationships/slideLayout" Target="../slideLayouts/slideLayout1561.xml"/><Relationship Id="rId12" Type="http://schemas.openxmlformats.org/officeDocument/2006/relationships/theme" Target="../theme/theme143.xml"/><Relationship Id="rId2" Type="http://schemas.openxmlformats.org/officeDocument/2006/relationships/slideLayout" Target="../slideLayouts/slideLayout1556.xml"/><Relationship Id="rId1" Type="http://schemas.openxmlformats.org/officeDocument/2006/relationships/slideLayout" Target="../slideLayouts/slideLayout1555.xml"/><Relationship Id="rId6" Type="http://schemas.openxmlformats.org/officeDocument/2006/relationships/slideLayout" Target="../slideLayouts/slideLayout1560.xml"/><Relationship Id="rId11" Type="http://schemas.openxmlformats.org/officeDocument/2006/relationships/slideLayout" Target="../slideLayouts/slideLayout1565.xml"/><Relationship Id="rId5" Type="http://schemas.openxmlformats.org/officeDocument/2006/relationships/slideLayout" Target="../slideLayouts/slideLayout1559.xml"/><Relationship Id="rId10" Type="http://schemas.openxmlformats.org/officeDocument/2006/relationships/slideLayout" Target="../slideLayouts/slideLayout1564.xml"/><Relationship Id="rId4" Type="http://schemas.openxmlformats.org/officeDocument/2006/relationships/slideLayout" Target="../slideLayouts/slideLayout1558.xml"/><Relationship Id="rId9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3.xml"/><Relationship Id="rId3" Type="http://schemas.openxmlformats.org/officeDocument/2006/relationships/slideLayout" Target="../slideLayouts/slideLayout1568.xml"/><Relationship Id="rId7" Type="http://schemas.openxmlformats.org/officeDocument/2006/relationships/slideLayout" Target="../slideLayouts/slideLayout1572.xml"/><Relationship Id="rId12" Type="http://schemas.openxmlformats.org/officeDocument/2006/relationships/theme" Target="../theme/theme144.xml"/><Relationship Id="rId2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66.xml"/><Relationship Id="rId6" Type="http://schemas.openxmlformats.org/officeDocument/2006/relationships/slideLayout" Target="../slideLayouts/slideLayout1571.xml"/><Relationship Id="rId11" Type="http://schemas.openxmlformats.org/officeDocument/2006/relationships/slideLayout" Target="../slideLayouts/slideLayout1576.xml"/><Relationship Id="rId5" Type="http://schemas.openxmlformats.org/officeDocument/2006/relationships/slideLayout" Target="../slideLayouts/slideLayout1570.xml"/><Relationship Id="rId10" Type="http://schemas.openxmlformats.org/officeDocument/2006/relationships/slideLayout" Target="../slideLayouts/slideLayout1575.xml"/><Relationship Id="rId4" Type="http://schemas.openxmlformats.org/officeDocument/2006/relationships/slideLayout" Target="../slideLayouts/slideLayout1569.xml"/><Relationship Id="rId9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4.xml"/><Relationship Id="rId3" Type="http://schemas.openxmlformats.org/officeDocument/2006/relationships/slideLayout" Target="../slideLayouts/slideLayout1579.xml"/><Relationship Id="rId7" Type="http://schemas.openxmlformats.org/officeDocument/2006/relationships/slideLayout" Target="../slideLayouts/slideLayout1583.xml"/><Relationship Id="rId12" Type="http://schemas.openxmlformats.org/officeDocument/2006/relationships/theme" Target="../theme/theme145.xml"/><Relationship Id="rId2" Type="http://schemas.openxmlformats.org/officeDocument/2006/relationships/slideLayout" Target="../slideLayouts/slideLayout1578.xml"/><Relationship Id="rId1" Type="http://schemas.openxmlformats.org/officeDocument/2006/relationships/slideLayout" Target="../slideLayouts/slideLayout1577.xml"/><Relationship Id="rId6" Type="http://schemas.openxmlformats.org/officeDocument/2006/relationships/slideLayout" Target="../slideLayouts/slideLayout1582.xml"/><Relationship Id="rId11" Type="http://schemas.openxmlformats.org/officeDocument/2006/relationships/slideLayout" Target="../slideLayouts/slideLayout1587.xml"/><Relationship Id="rId5" Type="http://schemas.openxmlformats.org/officeDocument/2006/relationships/slideLayout" Target="../slideLayouts/slideLayout1581.xml"/><Relationship Id="rId10" Type="http://schemas.openxmlformats.org/officeDocument/2006/relationships/slideLayout" Target="../slideLayouts/slideLayout1586.xml"/><Relationship Id="rId4" Type="http://schemas.openxmlformats.org/officeDocument/2006/relationships/slideLayout" Target="../slideLayouts/slideLayout1580.xml"/><Relationship Id="rId9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0.xml"/><Relationship Id="rId7" Type="http://schemas.openxmlformats.org/officeDocument/2006/relationships/slideLayout" Target="../slideLayouts/slideLayout1594.xml"/><Relationship Id="rId12" Type="http://schemas.openxmlformats.org/officeDocument/2006/relationships/theme" Target="../theme/theme146.xml"/><Relationship Id="rId2" Type="http://schemas.openxmlformats.org/officeDocument/2006/relationships/slideLayout" Target="../slideLayouts/slideLayout1589.xml"/><Relationship Id="rId1" Type="http://schemas.openxmlformats.org/officeDocument/2006/relationships/slideLayout" Target="../slideLayouts/slideLayout1588.xml"/><Relationship Id="rId6" Type="http://schemas.openxmlformats.org/officeDocument/2006/relationships/slideLayout" Target="../slideLayouts/slideLayout1593.xml"/><Relationship Id="rId11" Type="http://schemas.openxmlformats.org/officeDocument/2006/relationships/slideLayout" Target="../slideLayouts/slideLayout1598.xml"/><Relationship Id="rId5" Type="http://schemas.openxmlformats.org/officeDocument/2006/relationships/slideLayout" Target="../slideLayouts/slideLayout1592.xml"/><Relationship Id="rId10" Type="http://schemas.openxmlformats.org/officeDocument/2006/relationships/slideLayout" Target="../slideLayouts/slideLayout1597.xml"/><Relationship Id="rId4" Type="http://schemas.openxmlformats.org/officeDocument/2006/relationships/slideLayout" Target="../slideLayouts/slideLayout1591.xml"/><Relationship Id="rId9" Type="http://schemas.openxmlformats.org/officeDocument/2006/relationships/slideLayout" Target="../slideLayouts/slideLayout15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3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5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Relationship Id="rId7" Type="http://schemas.openxmlformats.org/officeDocument/2006/relationships/slideLayout" Target="../slideLayouts/slideLayout56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57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2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5" Type="http://schemas.openxmlformats.org/officeDocument/2006/relationships/slideLayout" Target="../slideLayouts/slideLayout595.xml"/><Relationship Id="rId1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3.xml"/><Relationship Id="rId1" Type="http://schemas.openxmlformats.org/officeDocument/2006/relationships/slideLayout" Target="../slideLayouts/slideLayout602.xml"/><Relationship Id="rId6" Type="http://schemas.openxmlformats.org/officeDocument/2006/relationships/slideLayout" Target="../slideLayouts/slideLayout607.xml"/><Relationship Id="rId11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606.xml"/><Relationship Id="rId10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605.xml"/><Relationship Id="rId9" Type="http://schemas.openxmlformats.org/officeDocument/2006/relationships/slideLayout" Target="../slideLayouts/slideLayout61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3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33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4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5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49.xml"/><Relationship Id="rId9" Type="http://schemas.openxmlformats.org/officeDocument/2006/relationships/slideLayout" Target="../slideLayouts/slideLayout65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60.xml"/><Relationship Id="rId9" Type="http://schemas.openxmlformats.org/officeDocument/2006/relationships/slideLayout" Target="../slideLayouts/slideLayout66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68.xml"/><Relationship Id="rId6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71.xml"/><Relationship Id="rId9" Type="http://schemas.openxmlformats.org/officeDocument/2006/relationships/slideLayout" Target="../slideLayouts/slideLayout67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0.xml"/><Relationship Id="rId1" Type="http://schemas.openxmlformats.org/officeDocument/2006/relationships/slideLayout" Target="../slideLayouts/slideLayout679.xml"/><Relationship Id="rId6" Type="http://schemas.openxmlformats.org/officeDocument/2006/relationships/slideLayout" Target="../slideLayouts/slideLayout684.xml"/><Relationship Id="rId11" Type="http://schemas.openxmlformats.org/officeDocument/2006/relationships/slideLayout" Target="../slideLayouts/slideLayout689.xml"/><Relationship Id="rId5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88.xml"/><Relationship Id="rId4" Type="http://schemas.openxmlformats.org/officeDocument/2006/relationships/slideLayout" Target="../slideLayouts/slideLayout682.xml"/><Relationship Id="rId9" Type="http://schemas.openxmlformats.org/officeDocument/2006/relationships/slideLayout" Target="../slideLayouts/slideLayout68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1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Relationship Id="rId11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71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3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5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32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36.xml"/><Relationship Id="rId7" Type="http://schemas.openxmlformats.org/officeDocument/2006/relationships/slideLayout" Target="../slideLayouts/slideLayout74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5.xml"/><Relationship Id="rId1" Type="http://schemas.openxmlformats.org/officeDocument/2006/relationships/slideLayout" Target="../slideLayouts/slideLayout734.xml"/><Relationship Id="rId6" Type="http://schemas.openxmlformats.org/officeDocument/2006/relationships/slideLayout" Target="../slideLayouts/slideLayout739.xml"/><Relationship Id="rId11" Type="http://schemas.openxmlformats.org/officeDocument/2006/relationships/slideLayout" Target="../slideLayouts/slideLayout744.xml"/><Relationship Id="rId5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43.xml"/><Relationship Id="rId4" Type="http://schemas.openxmlformats.org/officeDocument/2006/relationships/slideLayout" Target="../slideLayouts/slideLayout737.xml"/><Relationship Id="rId9" Type="http://schemas.openxmlformats.org/officeDocument/2006/relationships/slideLayout" Target="../slideLayouts/slideLayout742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62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66.xml"/><Relationship Id="rId5" Type="http://schemas.openxmlformats.org/officeDocument/2006/relationships/slideLayout" Target="../slideLayouts/slideLayout760.xml"/><Relationship Id="rId10" Type="http://schemas.openxmlformats.org/officeDocument/2006/relationships/slideLayout" Target="../slideLayouts/slideLayout765.xml"/><Relationship Id="rId4" Type="http://schemas.openxmlformats.org/officeDocument/2006/relationships/slideLayout" Target="../slideLayouts/slideLayout759.xml"/><Relationship Id="rId9" Type="http://schemas.openxmlformats.org/officeDocument/2006/relationships/slideLayout" Target="../slideLayouts/slideLayout764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69.xml"/><Relationship Id="rId7" Type="http://schemas.openxmlformats.org/officeDocument/2006/relationships/slideLayout" Target="../slideLayouts/slideLayout773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67.xml"/><Relationship Id="rId6" Type="http://schemas.openxmlformats.org/officeDocument/2006/relationships/slideLayout" Target="../slideLayouts/slideLayout772.xml"/><Relationship Id="rId11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1.xml"/><Relationship Id="rId10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0.xml"/><Relationship Id="rId9" Type="http://schemas.openxmlformats.org/officeDocument/2006/relationships/slideLayout" Target="../slideLayouts/slideLayout775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0.xml"/><Relationship Id="rId7" Type="http://schemas.openxmlformats.org/officeDocument/2006/relationships/slideLayout" Target="../slideLayouts/slideLayout78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79.xml"/><Relationship Id="rId1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8.xml"/><Relationship Id="rId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7.xml"/><Relationship Id="rId4" Type="http://schemas.openxmlformats.org/officeDocument/2006/relationships/slideLayout" Target="../slideLayouts/slideLayout781.xml"/><Relationship Id="rId9" Type="http://schemas.openxmlformats.org/officeDocument/2006/relationships/slideLayout" Target="../slideLayouts/slideLayout7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89.xml"/><Relationship Id="rId6" Type="http://schemas.openxmlformats.org/officeDocument/2006/relationships/slideLayout" Target="../slideLayouts/slideLayout794.xml"/><Relationship Id="rId11" Type="http://schemas.openxmlformats.org/officeDocument/2006/relationships/slideLayout" Target="../slideLayouts/slideLayout799.xml"/><Relationship Id="rId5" Type="http://schemas.openxmlformats.org/officeDocument/2006/relationships/slideLayout" Target="../slideLayouts/slideLayout793.xml"/><Relationship Id="rId10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92.xml"/><Relationship Id="rId9" Type="http://schemas.openxmlformats.org/officeDocument/2006/relationships/slideLayout" Target="../slideLayouts/slideLayout79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2.xml"/><Relationship Id="rId7" Type="http://schemas.openxmlformats.org/officeDocument/2006/relationships/slideLayout" Target="../slideLayouts/slideLayout806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800.xml"/><Relationship Id="rId6" Type="http://schemas.openxmlformats.org/officeDocument/2006/relationships/slideLayout" Target="../slideLayouts/slideLayout805.xml"/><Relationship Id="rId11" Type="http://schemas.openxmlformats.org/officeDocument/2006/relationships/slideLayout" Target="../slideLayouts/slideLayout810.xml"/><Relationship Id="rId5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803.xml"/><Relationship Id="rId9" Type="http://schemas.openxmlformats.org/officeDocument/2006/relationships/slideLayout" Target="../slideLayouts/slideLayout808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13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12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5" Type="http://schemas.openxmlformats.org/officeDocument/2006/relationships/slideLayout" Target="../slideLayouts/slideLayout815.xml"/><Relationship Id="rId10" Type="http://schemas.openxmlformats.org/officeDocument/2006/relationships/slideLayout" Target="../slideLayouts/slideLayout820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47.xml"/><Relationship Id="rId7" Type="http://schemas.openxmlformats.org/officeDocument/2006/relationships/slideLayout" Target="../slideLayouts/slideLayout851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45.xml"/><Relationship Id="rId6" Type="http://schemas.openxmlformats.org/officeDocument/2006/relationships/slideLayout" Target="../slideLayouts/slideLayout850.xml"/><Relationship Id="rId11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49.xml"/><Relationship Id="rId10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48.xml"/><Relationship Id="rId9" Type="http://schemas.openxmlformats.org/officeDocument/2006/relationships/slideLayout" Target="../slideLayouts/slideLayout8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58.xml"/><Relationship Id="rId7" Type="http://schemas.openxmlformats.org/officeDocument/2006/relationships/slideLayout" Target="../slideLayouts/slideLayout862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5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3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67.xml"/><Relationship Id="rId6" Type="http://schemas.openxmlformats.org/officeDocument/2006/relationships/slideLayout" Target="../slideLayouts/slideLayout872.xml"/><Relationship Id="rId11" Type="http://schemas.openxmlformats.org/officeDocument/2006/relationships/slideLayout" Target="../slideLayouts/slideLayout877.xml"/><Relationship Id="rId5" Type="http://schemas.openxmlformats.org/officeDocument/2006/relationships/slideLayout" Target="../slideLayouts/slideLayout871.xml"/><Relationship Id="rId10" Type="http://schemas.openxmlformats.org/officeDocument/2006/relationships/slideLayout" Target="../slideLayouts/slideLayout876.xml"/><Relationship Id="rId4" Type="http://schemas.openxmlformats.org/officeDocument/2006/relationships/slideLayout" Target="../slideLayouts/slideLayout870.xml"/><Relationship Id="rId9" Type="http://schemas.openxmlformats.org/officeDocument/2006/relationships/slideLayout" Target="../slideLayouts/slideLayout875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80.xml"/><Relationship Id="rId7" Type="http://schemas.openxmlformats.org/officeDocument/2006/relationships/slideLayout" Target="../slideLayouts/slideLayout884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8.xml"/><Relationship Id="rId6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88.xml"/><Relationship Id="rId5" Type="http://schemas.openxmlformats.org/officeDocument/2006/relationships/slideLayout" Target="../slideLayouts/slideLayout882.xml"/><Relationship Id="rId10" Type="http://schemas.openxmlformats.org/officeDocument/2006/relationships/slideLayout" Target="../slideLayouts/slideLayout887.xml"/><Relationship Id="rId4" Type="http://schemas.openxmlformats.org/officeDocument/2006/relationships/slideLayout" Target="../slideLayouts/slideLayout881.xml"/><Relationship Id="rId9" Type="http://schemas.openxmlformats.org/officeDocument/2006/relationships/slideLayout" Target="../slideLayouts/slideLayout886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slideLayout" Target="../slideLayouts/slideLayout901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9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908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03.xml"/><Relationship Id="rId1" Type="http://schemas.openxmlformats.org/officeDocument/2006/relationships/slideLayout" Target="../slideLayouts/slideLayout902.xml"/><Relationship Id="rId6" Type="http://schemas.openxmlformats.org/officeDocument/2006/relationships/slideLayout" Target="../slideLayouts/slideLayout907.xml"/><Relationship Id="rId11" Type="http://schemas.openxmlformats.org/officeDocument/2006/relationships/slideLayout" Target="../slideLayouts/slideLayout912.xml"/><Relationship Id="rId5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911.xml"/><Relationship Id="rId4" Type="http://schemas.openxmlformats.org/officeDocument/2006/relationships/slideLayout" Target="../slideLayouts/slideLayout905.xml"/><Relationship Id="rId9" Type="http://schemas.openxmlformats.org/officeDocument/2006/relationships/slideLayout" Target="../slideLayouts/slideLayout910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6.xml"/><Relationship Id="rId7" Type="http://schemas.openxmlformats.org/officeDocument/2006/relationships/slideLayout" Target="../slideLayouts/slideLayout930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1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33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7.xml"/><Relationship Id="rId7" Type="http://schemas.openxmlformats.org/officeDocument/2006/relationships/slideLayout" Target="../slideLayouts/slideLayout941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36.xml"/><Relationship Id="rId1" Type="http://schemas.openxmlformats.org/officeDocument/2006/relationships/slideLayout" Target="../slideLayouts/slideLayout935.xml"/><Relationship Id="rId6" Type="http://schemas.openxmlformats.org/officeDocument/2006/relationships/slideLayout" Target="../slideLayouts/slideLayout940.xml"/><Relationship Id="rId11" Type="http://schemas.openxmlformats.org/officeDocument/2006/relationships/slideLayout" Target="../slideLayouts/slideLayout945.xml"/><Relationship Id="rId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44.xml"/><Relationship Id="rId4" Type="http://schemas.openxmlformats.org/officeDocument/2006/relationships/slideLayout" Target="../slideLayouts/slideLayout938.xml"/><Relationship Id="rId9" Type="http://schemas.openxmlformats.org/officeDocument/2006/relationships/slideLayout" Target="../slideLayouts/slideLayout943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11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1.xml"/><Relationship Id="rId10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0.xml"/><Relationship Id="rId9" Type="http://schemas.openxmlformats.org/officeDocument/2006/relationships/slideLayout" Target="../slideLayouts/slideLayout9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5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970.xml"/><Relationship Id="rId7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9.xml"/><Relationship Id="rId2" Type="http://schemas.openxmlformats.org/officeDocument/2006/relationships/slideLayout" Target="../slideLayouts/slideLayout969.xml"/><Relationship Id="rId1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8.xml"/><Relationship Id="rId5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7.xml"/><Relationship Id="rId4" Type="http://schemas.openxmlformats.org/officeDocument/2006/relationships/slideLayout" Target="../slideLayouts/slideLayout971.xml"/><Relationship Id="rId9" Type="http://schemas.openxmlformats.org/officeDocument/2006/relationships/slideLayout" Target="../slideLayouts/slideLayout976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5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38.xml"/><Relationship Id="rId7" Type="http://schemas.openxmlformats.org/officeDocument/2006/relationships/slideLayout" Target="../slideLayouts/slideLayout104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37.xml"/><Relationship Id="rId1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5.xml"/><Relationship Id="rId4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47.xml"/><Relationship Id="rId6" Type="http://schemas.openxmlformats.org/officeDocument/2006/relationships/slideLayout" Target="../slideLayouts/slideLayout1052.xml"/><Relationship Id="rId11" Type="http://schemas.openxmlformats.org/officeDocument/2006/relationships/slideLayout" Target="../slideLayouts/slideLayout1057.xml"/><Relationship Id="rId5" Type="http://schemas.openxmlformats.org/officeDocument/2006/relationships/slideLayout" Target="../slideLayouts/slideLayout1051.xml"/><Relationship Id="rId10" Type="http://schemas.openxmlformats.org/officeDocument/2006/relationships/slideLayout" Target="../slideLayouts/slideLayout1056.xml"/><Relationship Id="rId4" Type="http://schemas.openxmlformats.org/officeDocument/2006/relationships/slideLayout" Target="../slideLayouts/slideLayout1050.xml"/><Relationship Id="rId9" Type="http://schemas.openxmlformats.org/officeDocument/2006/relationships/slideLayout" Target="../slideLayouts/slideLayout105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59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5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30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96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61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403" indent="-1167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759" indent="-1107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80587" indent="-1194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1518" indent="-10755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3520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8005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659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3127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9668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54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307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961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6144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268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9221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5758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5229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101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4038"/>
            <a:ext cx="26420606" cy="3324191"/>
          </a:xfrm>
          <a:prstGeom prst="rect">
            <a:avLst/>
          </a:prstGeom>
        </p:spPr>
        <p:txBody>
          <a:bodyPr vert="horz" lIns="372905" tIns="186438" rIns="372905" bIns="18643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7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3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4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9" r:id="rId10"/>
    <p:sldLayoutId id="2147483770" r:id="rId11"/>
    <p:sldLayoutId id="2147483771" r:id="rId12"/>
    <p:sldLayoutId id="2147483772" r:id="rId13"/>
  </p:sldLayoutIdLst>
  <p:hf hdr="0" ftr="0" dt="0"/>
  <p:txStyles>
    <p:titleStyle>
      <a:lvl1pPr algn="l" defTabSz="1553275" rtl="0" eaLnBrk="1" latinLnBrk="0" hangingPunct="1">
        <a:spcBef>
          <a:spcPct val="0"/>
        </a:spcBef>
        <a:buNone/>
        <a:defRPr sz="1232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164951" indent="-1164951" algn="l" defTabSz="1553275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24072" indent="-970789" algn="l" defTabSz="1553275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83181" indent="-776645" algn="l" defTabSz="1553275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36450" indent="-776645" algn="l" defTabSz="1553275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89730" indent="-776645" algn="l" defTabSz="1553275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005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627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649547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20282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275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6546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982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3091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6368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963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291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6182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6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3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4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646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211" indent="-12762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344" indent="-1211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5005" indent="-13057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6682" indent="-11757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6990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8599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022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184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346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61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2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4847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6465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807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9708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1313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29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3" r:id="rId1"/>
    <p:sldLayoutId id="2147484854" r:id="rId2"/>
    <p:sldLayoutId id="2147484855" r:id="rId3"/>
    <p:sldLayoutId id="2147484856" r:id="rId4"/>
    <p:sldLayoutId id="2147484857" r:id="rId5"/>
    <p:sldLayoutId id="2147484858" r:id="rId6"/>
    <p:sldLayoutId id="2147484859" r:id="rId7"/>
    <p:sldLayoutId id="2147484860" r:id="rId8"/>
    <p:sldLayoutId id="2147484861" r:id="rId9"/>
    <p:sldLayoutId id="2147484862" r:id="rId10"/>
    <p:sldLayoutId id="214748486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15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22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34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45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859" indent="-1275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2656" indent="-1210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3956" indent="-13054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5309" indent="-11754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5267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6410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7562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8715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9866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15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2299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344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4594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5741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690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8038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9192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8"/>
            <a:ext cx="25923241" cy="4943129"/>
          </a:xfrm>
          <a:prstGeom prst="rect">
            <a:avLst/>
          </a:prstGeom>
        </p:spPr>
        <p:txBody>
          <a:bodyPr vert="horz" lIns="0" tIns="204140" rIns="0" bIns="20414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558"/>
            <a:ext cx="25923241" cy="30144185"/>
          </a:xfrm>
          <a:prstGeom prst="rect">
            <a:avLst/>
          </a:prstGeom>
        </p:spPr>
        <p:txBody>
          <a:bodyPr vert="horz" lIns="408220" tIns="204140" rIns="408220" bIns="20414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412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412"/>
            <a:ext cx="91211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412"/>
            <a:ext cx="6720840" cy="2278395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00838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hf hdr="0" ftr="0" dt="0"/>
  <p:txStyles>
    <p:titleStyle>
      <a:lvl1pPr algn="ctr" defTabSz="340083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275314" indent="-1275314" algn="l" defTabSz="3400838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63185" indent="-1062790" algn="l" defTabSz="3400838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51051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51463" indent="-850194" algn="l" defTabSz="3400838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51891" indent="-850194" algn="l" defTabSz="3400838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52307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52726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53148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453564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41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838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1262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1681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209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2515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2933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3356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02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0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06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08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155" indent="-1275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1284" indent="-1210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1867" indent="-1304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2566" indent="-11747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182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2034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2251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2472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268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21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42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63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085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106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1286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148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170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7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94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92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803" indent="-12748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0598" indent="-1209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0821" indent="-13043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1198" indent="-11744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0106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9847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9598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9351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9095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74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949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923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898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872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8482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8217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796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2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85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7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71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449" indent="-1274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913" indent="-120957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9775" indent="-1303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9824" indent="-11741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838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7661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6944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622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5507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275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855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783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7112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638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567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494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422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8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76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64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5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097" indent="-12740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226" indent="-1209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8730" indent="-1303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8457" indent="-1173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6666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5478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429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3104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192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808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7626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643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524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405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287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1673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048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66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50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33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749" indent="-12737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8540" indent="-1208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7685" indent="-1303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7090" indent="-11735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4949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3292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1635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9986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8331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33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669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502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337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1717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006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839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6746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8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57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3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15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399" indent="-12733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854" indent="-12085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6637" indent="-130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5723" indent="-11731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3231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1104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898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686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4745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873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5758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362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150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9381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726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5132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300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4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48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2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96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052" indent="-12730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170" indent="-1208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5591" indent="-1302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4353" indent="-11728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151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8919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633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3748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1160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40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4825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2226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9639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7047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446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1862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9271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9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8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87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16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676" indent="-1164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5450" indent="-11053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2483" indent="-1191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0893" indent="-10730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0188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3092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6015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8921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1830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91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82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873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164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4556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7462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0379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328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9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38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08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77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705" indent="-12727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6488" indent="-1207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4545" indent="-13021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2985" indent="-1172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9797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6734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368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0628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757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938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389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082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777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471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166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8593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5537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291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4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94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59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353" indent="-12723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5804" indent="-1207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3506" indent="-13018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1617" indent="-11722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8081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455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1036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7513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399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4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956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9422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59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237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88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532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18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60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0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80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40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006" indent="-12720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5121" indent="-12072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92462" indent="-130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70249" indent="-11718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36364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32372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8385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439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040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00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026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8024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4038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0039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6063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206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8071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8" r:id="rId1"/>
    <p:sldLayoutId id="2147484999" r:id="rId2"/>
    <p:sldLayoutId id="2147485000" r:id="rId3"/>
    <p:sldLayoutId id="2147485001" r:id="rId4"/>
    <p:sldLayoutId id="2147485002" r:id="rId5"/>
    <p:sldLayoutId id="2147485003" r:id="rId6"/>
    <p:sldLayoutId id="2147485004" r:id="rId7"/>
    <p:sldLayoutId id="2147485005" r:id="rId8"/>
    <p:sldLayoutId id="2147485006" r:id="rId9"/>
    <p:sldLayoutId id="2147485007" r:id="rId10"/>
    <p:sldLayoutId id="21474850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108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66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21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656" indent="-12716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4440" indent="-1206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1418" indent="-130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8880" indent="-11715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4648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0189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573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128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6830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53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1089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6624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2171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771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3263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879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4336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0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01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5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03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310" indent="-12713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757" indent="-12065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0379" indent="-13007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7512" indent="-1171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2935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8006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308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816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3247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069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015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522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0305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537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047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5532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060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101496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4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92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38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84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962" indent="-1270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076" indent="-1206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9335" indent="-1300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6147" indent="-11709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122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5825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044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5057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9668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607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22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3829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8436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3043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7672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226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6878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r">
              <a:defRPr sz="6082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41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82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2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65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610" indent="-1270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2392" indent="-1205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88293" indent="-1300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64783" indent="-1170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29508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2364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779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1947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6090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139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829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243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657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071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487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900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3147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603" tIns="203363" rIns="406603" bIns="20336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6603" tIns="203363" rIns="406603" bIns="20336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43"/>
            <a:ext cx="67208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43"/>
            <a:ext cx="9121140" cy="2001027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791" tIns="169447" rIns="338791" bIns="16944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</p:sldLayoutIdLst>
  <p:hf hdr="0" ftr="0" dt="0"/>
  <p:txStyles>
    <p:titleStyle>
      <a:lvl1pPr algn="l" defTabSz="3387356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262" indent="-1270262" algn="l" defTabSz="3387356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2230" indent="-1058558" algn="l" defTabSz="3387356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4193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7871" indent="-846848" algn="l" defTabSz="3387356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21548" indent="-846848" algn="l" defTabSz="3387356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5221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8906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02585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6252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675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7356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1034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471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8383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208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5742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942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6490" tIns="203308" rIns="406490" bIns="20330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6490" tIns="203308" rIns="406490" bIns="20330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1960"/>
            <a:ext cx="67208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1960"/>
            <a:ext cx="9121140" cy="2001027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8697" tIns="169401" rIns="338697" bIns="16940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</p:sldLayoutIdLst>
  <p:hf hdr="0" ftr="0" dt="0"/>
  <p:txStyles>
    <p:titleStyle>
      <a:lvl1pPr algn="l" defTabSz="3386423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914" indent="-1269914" algn="l" defTabSz="3386423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1475" indent="-1058265" algn="l" defTabSz="3386423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302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6241" indent="-846616" algn="l" defTabSz="338642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19452" indent="-846616" algn="l" defTabSz="338642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2661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587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9092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2296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21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6423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9632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2848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605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928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2481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5696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27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54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8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098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9565" indent="-12695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0347" indent="-1204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5167" indent="-12989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0689" indent="-11696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24367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7110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9865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02614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95363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74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5494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823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0983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3727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649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922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197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5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76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01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405" indent="-11644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918" indent="-11051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1672" indent="-1191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9830" indent="-10727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8855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140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395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6501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9048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53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9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76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019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27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5294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8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38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406265" tIns="203200" rIns="406265" bIns="20320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655"/>
            <a:ext cx="25923241" cy="28242220"/>
          </a:xfrm>
          <a:prstGeom prst="rect">
            <a:avLst/>
          </a:prstGeom>
        </p:spPr>
        <p:txBody>
          <a:bodyPr vert="horz" lIns="406265" tIns="203200" rIns="406265" bIns="20320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16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16"/>
            <a:ext cx="91211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16"/>
            <a:ext cx="6720840" cy="2278395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</p:sldLayoutIdLst>
  <p:hf hdr="0" ftr="0" dt="0"/>
  <p:txStyles>
    <p:titleStyle>
      <a:lvl1pPr algn="ctr" defTabSz="3384563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218" indent="-1269218" algn="l" defTabSz="3384563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9960" indent="-1057679" algn="l" defTabSz="3384563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3069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22979" indent="-846148" algn="l" defTabSz="3384563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15261" indent="-846148" algn="l" defTabSz="3384563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07539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99823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210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84377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28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456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683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912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139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3697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5962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824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845918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691816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537729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383634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480331" indent="-1480331" algn="l" rtl="0" eaLnBrk="1" fontAlgn="base" hangingPunct="1">
        <a:spcBef>
          <a:spcPts val="2625"/>
        </a:spcBef>
        <a:spcAft>
          <a:spcPct val="0"/>
        </a:spcAft>
        <a:buSzPct val="120000"/>
        <a:buFont typeface="Lucida Grande" charset="0"/>
        <a:buChar char="▪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56122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806591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5028452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6273820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7119719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965627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81153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965744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845918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691816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53772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4pPr>
      <a:lvl5pPr marL="3383634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5pPr>
      <a:lvl6pPr marL="422953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6pPr>
      <a:lvl7pPr marL="507543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7pPr>
      <a:lvl8pPr marL="5921351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8pPr>
      <a:lvl9pPr marL="676726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13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27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404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54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521" indent="-12685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8301" indent="-12039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2043" indent="-12978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6595" indent="-116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92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057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19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3289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4640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135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2704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4045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540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6742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811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9447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0799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1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26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3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171" indent="-12681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7617" indent="-12035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1002" indent="-1297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5232" indent="-11683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7524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8405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9297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0182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1069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887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17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2652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3535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441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531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618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70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4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0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12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16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821" indent="-12678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6934" indent="-12032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9960" indent="-12971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3868" indent="-11680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5815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622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6658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707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7497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42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084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1255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1678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2092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253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293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3354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6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68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673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583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673"/>
            <a:ext cx="91211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58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673"/>
            <a:ext cx="6720840" cy="2278395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499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</p:sldLayoutIdLst>
  <p:hf hdr="0" ftr="0" dt="0"/>
  <p:txStyles>
    <p:titleStyle>
      <a:lvl1pPr algn="ctr" defTabSz="1689955" rtl="0" eaLnBrk="1" fontAlgn="base" hangingPunct="1">
        <a:spcBef>
          <a:spcPct val="0"/>
        </a:spcBef>
        <a:spcAft>
          <a:spcPct val="0"/>
        </a:spcAft>
        <a:defRPr sz="16495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689955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379917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069861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759819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267475" indent="-1267475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79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46179" indent="-1056217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415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224883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99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914842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604791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929474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847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74664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646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95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991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986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9819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976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74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9683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963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5" r:id="rId1"/>
    <p:sldLayoutId id="2147485156" r:id="rId2"/>
    <p:sldLayoutId id="2147485157" r:id="rId3"/>
    <p:sldLayoutId id="2147485158" r:id="rId4"/>
    <p:sldLayoutId id="2147485159" r:id="rId5"/>
    <p:sldLayoutId id="2147485160" r:id="rId6"/>
    <p:sldLayoutId id="2147485161" r:id="rId7"/>
    <p:sldLayoutId id="2147485162" r:id="rId8"/>
    <p:sldLayoutId id="2147485163" r:id="rId9"/>
    <p:sldLayoutId id="2147485164" r:id="rId10"/>
    <p:sldLayoutId id="214748516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94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89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84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79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125" indent="-1267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5569" indent="-12026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7883" indent="-12964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1147" indent="-11673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2397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188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1380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087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0359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49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98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846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795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7443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6952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643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5916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405478" tIns="202823" rIns="405478" bIns="2028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405478" tIns="202823" rIns="405478" bIns="2028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073"/>
            <a:ext cx="67208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073"/>
            <a:ext cx="9121140" cy="2001027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37854" tIns="168997" rIns="337854" bIns="16899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7" r:id="rId1"/>
    <p:sldLayoutId id="2147485168" r:id="rId2"/>
    <p:sldLayoutId id="2147485169" r:id="rId3"/>
    <p:sldLayoutId id="2147485170" r:id="rId4"/>
    <p:sldLayoutId id="2147485171" r:id="rId5"/>
    <p:sldLayoutId id="2147485172" r:id="rId6"/>
    <p:sldLayoutId id="2147485173" r:id="rId7"/>
    <p:sldLayoutId id="2147485174" r:id="rId8"/>
    <p:sldLayoutId id="2147485175" r:id="rId9"/>
    <p:sldLayoutId id="2147485176" r:id="rId10"/>
    <p:sldLayoutId id="2147485177" r:id="rId11"/>
  </p:sldLayoutIdLst>
  <p:hf hdr="0" ftr="0" dt="0"/>
  <p:txStyles>
    <p:titleStyle>
      <a:lvl1pPr algn="l" defTabSz="3378057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775" indent="-1266775" algn="l" defTabSz="3378057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44666" indent="-1055640" algn="l" defTabSz="3378057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2255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11588" indent="-844523" algn="l" defTabSz="337805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00606" indent="-844523" algn="l" defTabSz="337805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28963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866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7691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5670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02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05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7071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609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511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4163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3175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2198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85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71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56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42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6430" indent="-12664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4206" indent="-12019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5806" indent="-12957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8423" indent="-11667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8979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7532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610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7466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3226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562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7127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56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424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279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137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992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84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405253" tIns="202715" rIns="405253" bIns="20271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710"/>
            <a:ext cx="25923241" cy="28242220"/>
          </a:xfrm>
          <a:prstGeom prst="rect">
            <a:avLst/>
          </a:prstGeom>
        </p:spPr>
        <p:txBody>
          <a:bodyPr vert="horz" lIns="405253" tIns="202715" rIns="405253" bIns="20271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729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729"/>
            <a:ext cx="91211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729"/>
            <a:ext cx="6720840" cy="2278395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r">
              <a:defRPr sz="4583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p:hf hdr="0" ftr="0" dt="0"/>
  <p:txStyles>
    <p:titleStyle>
      <a:lvl1pPr algn="ctr" defTabSz="168809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078" indent="-1266078" algn="l" defTabSz="1688098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3161" indent="-1055063" algn="l" defTabSz="1688098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20235" indent="-844058" algn="l" defTabSz="1688098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08335" indent="-844058" algn="l" defTabSz="1688098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596428" indent="-844058" algn="l" defTabSz="1688098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284524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26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07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48812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098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6197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4284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238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047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859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6671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4763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1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43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65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8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133" indent="-1164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386" indent="-1104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864" indent="-11910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8768" indent="-10725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7522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971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1896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4084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627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19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37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6564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874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093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311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531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748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6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52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28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731" indent="-1265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845" indent="-12012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3730" indent="-129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5702" indent="-11660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55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3187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0832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84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6095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633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268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289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0525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8149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5806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342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105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3" r:id="rId9"/>
    <p:sldLayoutId id="2147485224" r:id="rId10"/>
    <p:sldLayoutId id="214748522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1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4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1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86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384" indent="-1265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167" indent="-12009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2692" indent="-1294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4341" indent="-11657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385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1018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819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5363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2531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1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433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149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86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583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3018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0172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7337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28" r:id="rId2"/>
    <p:sldLayoutId id="2147485229" r:id="rId3"/>
    <p:sldLayoutId id="2147485230" r:id="rId4"/>
    <p:sldLayoutId id="2147485231" r:id="rId5"/>
    <p:sldLayoutId id="2147485232" r:id="rId6"/>
    <p:sldLayoutId id="2147485233" r:id="rId7"/>
    <p:sldLayoutId id="2147485234" r:id="rId8"/>
    <p:sldLayoutId id="2147485235" r:id="rId9"/>
    <p:sldLayoutId id="2147485236" r:id="rId10"/>
    <p:sldLayoutId id="214748523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7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34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01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68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034" indent="-126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1490" indent="-1200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1652" indent="-12943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2981" indent="-1165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215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884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556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2264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896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702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341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0107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681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3509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023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6921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3625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  <p:sldLayoutId id="2147485241" r:id="rId3"/>
    <p:sldLayoutId id="2147485242" r:id="rId4"/>
    <p:sldLayoutId id="2147485243" r:id="rId5"/>
    <p:sldLayoutId id="2147485244" r:id="rId6"/>
    <p:sldLayoutId id="2147485245" r:id="rId7"/>
    <p:sldLayoutId id="2147485246" r:id="rId8"/>
    <p:sldLayoutId id="2147485247" r:id="rId9"/>
    <p:sldLayoutId id="2147485248" r:id="rId10"/>
    <p:sldLayoutId id="214748524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2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24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87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49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686" indent="-12646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810" indent="-12002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0616" indent="-12939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1622" indent="-11651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0446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667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292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9169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5410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23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247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871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495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118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744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3674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9913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7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15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732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31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335" indent="-12643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132" indent="-11999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9576" indent="-1293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0259" indent="-11648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8740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4507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0294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6072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1846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773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1555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73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31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8869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466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04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62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3" r:id="rId1"/>
    <p:sldLayoutId id="2147485264" r:id="rId2"/>
    <p:sldLayoutId id="2147485265" r:id="rId3"/>
    <p:sldLayoutId id="2147485266" r:id="rId4"/>
    <p:sldLayoutId id="2147485267" r:id="rId5"/>
    <p:sldLayoutId id="2147485268" r:id="rId6"/>
    <p:sldLayoutId id="2147485269" r:id="rId7"/>
    <p:sldLayoutId id="2147485270" r:id="rId8"/>
    <p:sldLayoutId id="2147485271" r:id="rId9"/>
    <p:sldLayoutId id="2147485272" r:id="rId10"/>
    <p:sldLayoutId id="214748527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0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59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12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988" indent="-12639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453" indent="-11996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8538" indent="-1293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8904" indent="-11644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703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2339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7663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297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8288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308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062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5936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124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6549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18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71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2492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883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883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883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43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8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3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7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318" indent="-1263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8141" indent="-1198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6543" indent="-1292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6279" indent="-1163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3740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817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258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7007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1423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439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883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325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766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206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652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091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533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790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790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7" r:id="rId1"/>
    <p:sldLayoutId id="2147485288" r:id="rId2"/>
    <p:sldLayoutId id="2147485289" r:id="rId3"/>
    <p:sldLayoutId id="2147485290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9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79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18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580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968" indent="-1262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463" indent="-11986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5510" indent="-12922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4922" indent="-11635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2034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600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9947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391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7865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9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7905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1861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580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974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374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767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16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647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6471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6471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9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2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4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971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2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426" indent="-1262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405" indent="-11981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897" indent="-12916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812" indent="-11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939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2637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584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9089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2300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22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47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971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294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6164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9397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262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5873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317" r:id="rId7"/>
    <p:sldLayoutId id="2147485318" r:id="rId8"/>
    <p:sldLayoutId id="2147485319" r:id="rId9"/>
    <p:sldLayoutId id="2147485320" r:id="rId10"/>
    <p:sldLayoutId id="21474853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4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9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03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38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593" indent="-12625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738" indent="-11983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4400" indent="-12918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3475" indent="-11632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021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3672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7140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059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4058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454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92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0373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383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7281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076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4208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766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8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3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5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73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860" indent="-11638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855" indent="-1104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053" indent="-1190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7705" indent="-10722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619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8016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9843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166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3492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83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364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547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7302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912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0946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277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4594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3" r:id="rId1"/>
    <p:sldLayoutId id="2147485324" r:id="rId2"/>
    <p:sldLayoutId id="2147485325" r:id="rId3"/>
    <p:sldLayoutId id="2147485326" r:id="rId4"/>
    <p:sldLayoutId id="2147485327" r:id="rId5"/>
    <p:sldLayoutId id="2147485328" r:id="rId6"/>
    <p:sldLayoutId id="2147485329" r:id="rId7"/>
    <p:sldLayoutId id="2147485330" r:id="rId8"/>
    <p:sldLayoutId id="2147485331" r:id="rId9"/>
    <p:sldLayoutId id="2147485332" r:id="rId10"/>
    <p:sldLayoutId id="21474853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9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19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244" indent="-12622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062" indent="-11979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365" indent="-1291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118" indent="-1162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51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1507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4513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750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0502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991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99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8984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198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496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798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096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3963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5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0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75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01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897" indent="-12618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384" indent="-11976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2333" indent="-12911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0760" indent="-1162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6817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9340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1886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4415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6949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527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07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7595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013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264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520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7723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0258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0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41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6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828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547" indent="-12615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704" indent="-11973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1296" indent="-12907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9405" indent="-11622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511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7176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925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132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339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06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4149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6208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8281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0337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243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4485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6553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5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32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48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6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199" indent="-12611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026" indent="-1197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0262" indent="-1290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8046" indent="-11619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3413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5014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662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823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9841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597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221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482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6429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802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965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124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285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22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34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45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849" indent="-12608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348" indent="-1196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9228" indent="-1290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6690" indent="-11616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171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2851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400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5149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6294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1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2294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34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4578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57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687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80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915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6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13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20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27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501" indent="-12605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2668" indent="-11963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8191" indent="-1289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5333" indent="-11612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0012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068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1378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205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2743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675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137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2048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2731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339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410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4773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5456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04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0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08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153" indent="-12601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1989" indent="-11960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7156" indent="-12893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3979" indent="-116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8311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5852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3875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18976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89919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21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044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0661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0882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1085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133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1539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1758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4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9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4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585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590" indent="-11635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322" indent="-11043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9245" indent="-11905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6645" indent="-10720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485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632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778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9251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071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471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923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4388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585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731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8777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024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170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1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33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44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317" indent="-116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2793" indent="-11040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8433" indent="-11902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5583" indent="-10717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35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4632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57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6834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7937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11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19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33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440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5507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6602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7711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88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71845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0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1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221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2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047" indent="-1163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2263" indent="-11038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7622" indent="-11899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44527" indent="-1071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02196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52941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368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442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5159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746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475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221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295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3701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4429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518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591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0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07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1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15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773" indent="-11627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1729" indent="-11035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6810" indent="-1189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3465" indent="-1071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086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1252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162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2005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2383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3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075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113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151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18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226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265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3015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955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955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955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7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5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9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91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327" indent="-1162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849" indent="-11031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473" indent="-11892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719" indent="-10708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65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8455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8220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8007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777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792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557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9331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911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893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867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844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822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1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235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8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46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130" indent="-11671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227" indent="-11076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9777" indent="-11941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0453" indent="-10752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21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835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4531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070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68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1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35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852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4696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08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704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3218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9393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6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3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89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862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226" indent="-11622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668" indent="-11030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198" indent="-1189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349" indent="-10707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213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7868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7522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7179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6830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667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30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896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62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27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7925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7593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7234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3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8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78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71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957" indent="-11619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141" indent="-1102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4390" indent="-1188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0290" indent="-1070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688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617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5468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4765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4056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30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858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787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717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646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5753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5061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434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89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78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67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5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682" indent="-1161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9607" indent="-11025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3584" indent="-11886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39230" indent="-10702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9555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4448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342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235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1282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944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786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679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5726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466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3588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253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145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666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666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666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8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66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5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33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235" indent="-1161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731" indent="-11021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2245" indent="-1188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7483" indent="-10698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3347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1695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0011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8354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6683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34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6666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500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3335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1668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000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8327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6663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594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594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9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9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8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964" indent="-1160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206" indent="-1101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440" indent="-11878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421" indent="-10696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2025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0009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96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944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391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984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947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915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89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86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839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580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377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8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7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5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3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874" indent="-11608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026" indent="-11017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163" indent="-11877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055" indent="-10695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574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942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27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118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2966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86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701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54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39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245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094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4952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278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5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9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24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99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599" indent="-1160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7497" indent="-1101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0356" indent="-1187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4997" indent="-10692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0243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7729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5224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2710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0196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50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979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246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995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7444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492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2426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990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1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2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13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85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330" indent="-11603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968" indent="-11012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9549" indent="-1187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3941" indent="-1069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8917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6042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3174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029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741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141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255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1382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850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563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2764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9899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701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35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02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7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056" indent="-11600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443" indent="-11009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8744" indent="-1186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2885" indent="-1068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759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4353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112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7888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4650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781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353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0299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7062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3834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059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737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412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8"/>
            <a:ext cx="25923241" cy="4943129"/>
          </a:xfrm>
          <a:prstGeom prst="rect">
            <a:avLst/>
          </a:prstGeom>
        </p:spPr>
        <p:txBody>
          <a:bodyPr vert="horz" lIns="0" tIns="185553" rIns="0" bIns="1855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8083386"/>
            <a:ext cx="25923241" cy="30144185"/>
          </a:xfrm>
          <a:prstGeom prst="rect">
            <a:avLst/>
          </a:prstGeom>
        </p:spPr>
        <p:txBody>
          <a:bodyPr vert="horz" lIns="371213" tIns="185553" rIns="371213" bIns="1855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579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9664579"/>
            <a:ext cx="91211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579"/>
            <a:ext cx="6720840" cy="2278395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9233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ctr" defTabSz="3092337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159614" indent="-1159614" algn="l" defTabSz="3092337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12520" indent="-966367" algn="l" defTabSz="3092337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6541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11583" indent="-773093" algn="l" defTabSz="309233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57766" indent="-773093" algn="l" defTabSz="309233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393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5009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9625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142426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18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337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50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675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844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701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317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934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58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16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74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32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859" indent="-1166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9698" indent="-11074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78969" indent="-1193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59388" indent="-10750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20847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7665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2473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8281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409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80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162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7431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324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905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4864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068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6485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0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20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8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41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516" indent="-1159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5388" indent="-11004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7128" indent="-11863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0769" indent="-10682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4940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0978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702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307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9113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057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092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131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17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223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6264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232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835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6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137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70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27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250" indent="-1159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859" indent="-11002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6324" indent="-1186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9711" indent="-10680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3613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9295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4982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0668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6347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6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37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7048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2735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8424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4099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97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5472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33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06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596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12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982" indent="-11589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334" indent="-10999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5516" indent="-1185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8658" indent="-10677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229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7609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2935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826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358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33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0648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596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1293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662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194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7274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259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9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9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48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9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711" indent="-11587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805" indent="-10997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4708" indent="-11855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7603" indent="-10675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0968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592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0890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5856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081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97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926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4884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985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4823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9778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4752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9707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61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2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3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84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446" indent="-1158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277" indent="-1099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900" indent="-1185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6549" indent="-10672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9640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423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8843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344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8047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614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206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380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84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301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76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222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682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2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84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2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69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174" indent="-1158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748" indent="-1099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099" indent="-1185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5492" indent="-10670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8318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2552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6795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1044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5283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2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8482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2726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697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1219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54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971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3945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8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7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1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55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903" indent="-11579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223" indent="-10989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2289" indent="-11847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4438" indent="-10667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698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0869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4753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8644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251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891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76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1647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5533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942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3295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7188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1066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5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0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05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40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634" indent="-1157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694" indent="-10986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1487" indent="-11844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3380" indent="-10665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5664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918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2709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6240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975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532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044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0566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409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761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113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466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818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80" y="39673953"/>
            <a:ext cx="4245189" cy="24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63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94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265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363" indent="-1157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167" indent="-10984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0685" indent="-1184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2323" indent="-10662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434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749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0670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383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698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172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323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948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2654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581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8975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2149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5306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2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56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84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12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099" indent="-11570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0641" indent="-109817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9880" indent="-1183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21272" indent="-10660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73020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15814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8628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1431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4223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8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5608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84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12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4014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6815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2426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9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63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17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587" indent="-11665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9167" indent="-110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8154" indent="-1193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8329" indent="-10747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9514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4960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0412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5858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1311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44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90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634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1794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7242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269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813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3586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8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7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97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828" indent="-1156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0107" indent="-1097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9076" indent="-1183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0212" indent="-10657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1695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4131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6584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9032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1463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447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88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733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977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221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465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711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954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08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1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6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83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558" indent="-1156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582" indent="-10976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8273" indent="-11833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9160" indent="-10655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0370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245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4538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663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8701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08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16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625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833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042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2501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459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667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9736161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9706445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56563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1014966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17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34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5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68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292" indent="-11562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055" indent="-10974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7469" indent="-1183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8104" indent="-1065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9048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077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250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423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5944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729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451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51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6898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8626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034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20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3793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r">
              <a:defRPr sz="5249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13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27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40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5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024" indent="-1156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58526" indent="-1097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6668" indent="-1182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17052" indent="-10650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6772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0908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0458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183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318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36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732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4093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5455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682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818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9557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0918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88" tIns="184923" rIns="369988" bIns="1849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988" tIns="184923" rIns="369988" bIns="1849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04"/>
            <a:ext cx="67208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04"/>
            <a:ext cx="9121140" cy="2001027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83" tIns="154082" rIns="308283" bIns="15408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hdr="0" ftr="0" dt="0"/>
  <p:txStyles>
    <p:titleStyle>
      <a:lvl1pPr algn="l" defTabSz="3082013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753" indent="-1155753" algn="l" defTabSz="3082013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4123" indent="-963137" algn="l" defTabSz="3082013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2497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3510" indent="-770509" algn="l" defTabSz="3082013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4526" indent="-770509" algn="l" defTabSz="3082013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5522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6531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7530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8545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00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013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3014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4022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502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6028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7041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8045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900" tIns="184878" rIns="369900" bIns="1848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900" tIns="184878" rIns="369900" bIns="1848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229"/>
            <a:ext cx="67208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229"/>
            <a:ext cx="9121140" cy="2001027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8209" tIns="154045" rIns="308209" bIns="1540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hf hdr="0" ftr="0" dt="0"/>
  <p:txStyles>
    <p:titleStyle>
      <a:lvl1pPr algn="l" defTabSz="3081297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484" indent="-1155484" algn="l" defTabSz="3081297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3538" indent="-962914" algn="l" defTabSz="3081297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160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2254" indent="-770327" algn="l" defTabSz="3081297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2908" indent="-770327" algn="l" defTabSz="3081297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3552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4196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483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5495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64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297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1934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2586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323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387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452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5168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028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05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0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11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5217" indent="-11552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6945" indent="-10963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4256" indent="-1181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3893" indent="-1064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3764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04045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44341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84630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24908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283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057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0855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115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143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171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2012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2298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369730" tIns="184788" rIns="369730" bIns="184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893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893"/>
            <a:ext cx="91211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893"/>
            <a:ext cx="6720840" cy="2278395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ctr" defTabSz="3079863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4946" indent="-1154946" algn="l" defTabSz="3079863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02375" indent="-962462" algn="l" defTabSz="3079863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980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89744" indent="-769969" algn="l" defTabSz="307986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29675" indent="-769969" algn="l" defTabSz="307986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960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0952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49447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8938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924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9863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977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9711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964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9559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949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9422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228356"/>
            <a:ext cx="25443180" cy="34869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6538015"/>
            <a:ext cx="25443180" cy="32293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769788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539569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309350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079142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347108" indent="-1347108" algn="l" rtl="0" eaLnBrk="1" fontAlgn="base" hangingPunct="1">
        <a:spcBef>
          <a:spcPts val="2381"/>
        </a:spcBef>
        <a:spcAft>
          <a:spcPct val="0"/>
        </a:spcAft>
        <a:buSzPct val="120000"/>
        <a:buFont typeface="Lucida Grande" charset="0"/>
        <a:buChar char="▪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330735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4640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457593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57092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647901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248803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01859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8788360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1pPr>
      <a:lvl2pPr marL="769788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2pPr>
      <a:lvl3pPr marL="1539569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3pPr>
      <a:lvl4pPr marL="230935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4pPr>
      <a:lvl5pPr marL="3079142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5pPr>
      <a:lvl6pPr marL="3848907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6pPr>
      <a:lvl7pPr marL="4618703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7pPr>
      <a:lvl8pPr marL="5388486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8pPr>
      <a:lvl9pPr marL="6158274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92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84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76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68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407" indent="-11544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5368" indent="-10956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846" indent="-1181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0737" indent="-10635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9802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9006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8225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7440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6637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21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842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762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684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604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525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447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367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08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5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0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312" indent="-1166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634" indent="-11069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7344" indent="-1193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7270" indent="-10745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8179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326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8354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3440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852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08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17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525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0344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542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051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559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068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8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77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65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54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141" indent="-1154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843" indent="-10953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044" indent="-11808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9684" indent="-10633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8482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7328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6183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504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388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85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7706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655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540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4257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309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195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080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4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698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54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39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873" indent="-1153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318" indent="-10951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0242" indent="-1180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8630" indent="-10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7162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5649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4148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2646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1131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49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98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5478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396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246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09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94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793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8" y="1713756"/>
            <a:ext cx="25923241" cy="71323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8" y="9985374"/>
            <a:ext cx="25923241" cy="282422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4992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16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4992"/>
            <a:ext cx="91211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164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4992"/>
            <a:ext cx="6720840" cy="2278395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91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ctr" defTabSz="1538141" rtl="0" eaLnBrk="1" fontAlgn="base" hangingPunct="1">
        <a:spcBef>
          <a:spcPct val="0"/>
        </a:spcBef>
        <a:spcAft>
          <a:spcPct val="0"/>
        </a:spcAft>
        <a:defRPr sz="1499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538141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076270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61439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15252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53601" indent="-1153601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499464" indent="-961339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41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845319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332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383461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921594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45972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7859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598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74123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14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2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439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252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06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8795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693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5066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55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3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10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333" indent="-11533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3268" indent="-1094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8632" indent="-11800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6528" indent="-10625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4524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229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0078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7855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562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78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5552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332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1096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887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6645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442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219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8" y="475495"/>
            <a:ext cx="26883361" cy="5705897"/>
          </a:xfrm>
          <a:prstGeom prst="rect">
            <a:avLst/>
          </a:prstGeom>
        </p:spPr>
        <p:txBody>
          <a:bodyPr vert="horz" lIns="369130" tIns="184478" rIns="369130" bIns="1844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8" y="6181397"/>
            <a:ext cx="26883361" cy="33482527"/>
          </a:xfrm>
          <a:prstGeom prst="rect">
            <a:avLst/>
          </a:prstGeom>
        </p:spPr>
        <p:txBody>
          <a:bodyPr vert="horz" lIns="369130" tIns="184478" rIns="369130" bIns="1844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942391"/>
            <a:ext cx="67208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942391"/>
            <a:ext cx="9121140" cy="2001027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8990305"/>
            <a:ext cx="3360420" cy="3803934"/>
          </a:xfrm>
          <a:prstGeom prst="rect">
            <a:avLst/>
          </a:prstGeom>
        </p:spPr>
        <p:txBody>
          <a:bodyPr lIns="307568" tIns="153711" rIns="307568" bIns="15371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hf hdr="0" ftr="0" dt="0"/>
  <p:txStyles>
    <p:titleStyle>
      <a:lvl1pPr algn="l" defTabSz="3074830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7" indent="-1153067" algn="l" defTabSz="3074830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498301" indent="-960888" algn="l" defTabSz="3074830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43525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80946" indent="-768705" algn="l" defTabSz="3074830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18366" indent="-768705" algn="l" defTabSz="3074830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55782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319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060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8030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42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83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225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966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7077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449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191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9329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0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4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1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82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795" indent="-1152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2219" indent="-10940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7029" indent="-11795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4425" indent="-10620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1889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8935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600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306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0114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064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11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117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822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529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233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940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6457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8" y="1713756"/>
            <a:ext cx="25923241" cy="7132374"/>
          </a:xfrm>
          <a:prstGeom prst="rect">
            <a:avLst/>
          </a:prstGeom>
        </p:spPr>
        <p:txBody>
          <a:bodyPr vert="horz" lIns="368960" tIns="184395" rIns="368960" bIns="1843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8" y="9985374"/>
            <a:ext cx="25923241" cy="28242220"/>
          </a:xfrm>
          <a:prstGeom prst="rect">
            <a:avLst/>
          </a:prstGeom>
        </p:spPr>
        <p:txBody>
          <a:bodyPr vert="horz" lIns="368960" tIns="184395" rIns="368960" bIns="18439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9665061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9665061"/>
            <a:ext cx="91211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9665061"/>
            <a:ext cx="6720840" cy="2278395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r">
              <a:defRPr sz="4164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  <p:sldLayoutId id="2147484328" r:id="rId11"/>
  </p:sldLayoutIdLst>
  <p:hf hdr="0" ftr="0" dt="0"/>
  <p:txStyles>
    <p:titleStyle>
      <a:lvl1pPr algn="ctr" defTabSz="1536709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524" indent="-1152524" algn="l" defTabSz="1536709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497135" indent="-960439" algn="l" defTabSz="1536709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1737" indent="-768345" algn="l" defTabSz="1536709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78438" indent="-768345" algn="l" defTabSz="1536709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15142" indent="-768345" algn="l" defTabSz="1536709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838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88532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5227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1935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70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396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009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6797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3494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018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6895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358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63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26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90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53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256" indent="-11522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1173" indent="-1093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5430" indent="-11789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2323" indent="-10615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9254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558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1935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8281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461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35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267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902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536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170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8036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4384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0722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9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7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39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985" indent="-1151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648" indent="-1093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4630" indent="-1178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1273" indent="-10613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7939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391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990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5890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1863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99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9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794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392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9911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588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187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78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6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2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686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24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718" indent="-1151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123" indent="-10930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828" indent="-11783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0224" indent="-10610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6618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2236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7869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3497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9113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636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243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686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249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8124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3741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9367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4992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9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41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88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043" indent="-11660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105" indent="-11066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6536" indent="-1193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6202" indent="-1074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684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157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629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102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574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72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44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416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8894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3612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833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3066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778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28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05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57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1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451" indent="-115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598" indent="-10928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030" indent="-117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9174" indent="-10608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5303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05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5836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1107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63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28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0528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579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10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633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158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68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212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9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8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47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963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179" indent="-11511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073" indent="-10925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2229" indent="-1177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8128" indent="-1060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3983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8885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380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8716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361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92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816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4724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963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4539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944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4358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9263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5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0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36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81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911" indent="-11509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8548" indent="-1092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1428" indent="-11775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7078" indent="-10603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2672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7213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1775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632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086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56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099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3651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819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27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7294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18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03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758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758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758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7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13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52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347" indent="-11503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7438" indent="-10917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9750" indent="-1176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4886" indent="-10598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9901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3707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7496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1309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5085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81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7588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1395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5202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8987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280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6579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0394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687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687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8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0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37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076" indent="-11500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914" indent="-10915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950" indent="-1176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3837" indent="-10595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8588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20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5465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8919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23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45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877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0324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377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7201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0658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4076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753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570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5702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5702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8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7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5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3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632" indent="-11496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053" indent="-10910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625" indent="-11762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083" indent="-1059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414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9270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210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95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796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857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702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56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399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424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710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92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786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1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2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93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24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837" indent="-11498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453" indent="-10912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227" indent="-1176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883" indent="-10593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7412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052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3647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6768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988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136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24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936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2474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5601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8708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183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495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77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2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0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568" indent="-11495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928" indent="-1091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429" indent="-11761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833" indent="-10590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096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8851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1619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385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140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77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52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291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043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809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656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33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09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41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72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96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297" indent="-11492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403" indent="-10907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6628" indent="-1175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0790" indent="-10588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4781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7179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95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1997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43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419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80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7216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961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2022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4417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683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9231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0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61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81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027" indent="-11490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878" indent="-1090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828" indent="-11756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9744" indent="-1058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3469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5506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7563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960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164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06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097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614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8182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0235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227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4329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6371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3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8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30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74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768" indent="-11657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573" indent="-11063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5726" indent="-1192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5142" indent="-107401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5512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987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423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859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295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36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8725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307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7441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180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6164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052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488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7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33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50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67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756" indent="-1148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353" indent="-10902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030" indent="-1175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8694" indent="-10583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2157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3835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5531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7224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8903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704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379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5072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675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844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012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1825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351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3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26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4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53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493" indent="-11484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828" indent="-1089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4229" indent="-11750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7648" indent="-10580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084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216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3505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4843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6162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347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2663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400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5322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6658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7986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9325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0659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5"/>
            <a:ext cx="27123390" cy="34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9662839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269115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99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29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38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222" indent="-11482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306" indent="-10897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3434" indent="-11748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6600" indent="-1057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9526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0491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1480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2458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3423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99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947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292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389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487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5841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6829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780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6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2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1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24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7953" indent="-11479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2785" indent="-1089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2636" indent="-11745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5559" indent="-10576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8217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58824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8945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007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0682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63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23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185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246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309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3701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4329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494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8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76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14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53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375" indent="-12853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1239" indent="-12199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2316" indent="-13151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2477" indent="-11842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190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573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956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3392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722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831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766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1492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532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915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298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6813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10646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3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671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00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34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020" indent="-1285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0550" indent="-1219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1262" indent="-1314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1095" indent="-1183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0170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3528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6887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0246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3605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3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671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007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343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6795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01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351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687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  <p:sldLayoutId id="214748455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12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5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86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15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669" indent="-12846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9860" indent="-121924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30208" indent="-1314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19714" indent="-11835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9843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801132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4210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709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998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88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5776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866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155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443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733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021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3105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2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4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7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96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314" indent="-12843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9168" indent="-1218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9156" indent="-13140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8334" indent="-1183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6706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9118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153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3954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637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413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48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7252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9668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2081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4506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6919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93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3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58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77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964" indent="-1283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8478" indent="-1218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8104" indent="-1313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6956" indent="-118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497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691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886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081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2754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94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3896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584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7782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972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167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362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7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4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9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44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58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612" indent="-12836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789" indent="-12182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7048" indent="-131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5575" indent="-11825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32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4711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6187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7663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91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4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9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44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589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73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88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03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1803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19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59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497" indent="-116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040" indent="-11061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916" indent="-1192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4079" indent="-10737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4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8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2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6176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0175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1992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5991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9989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3985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799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1983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0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3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4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258" indent="-12832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100" indent="-12179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5996" indent="-13129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4196" indent="-11822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150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2511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351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451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552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99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013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3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4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501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6028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703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803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10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15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21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906" indent="-1282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409" indent="-12175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4942" indent="-1312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2818" indent="-11819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9778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0309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0841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1376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1913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52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107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1599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213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266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3207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373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427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0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01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018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0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556" indent="-12825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5719" indent="-12172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3888" indent="-13122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1436" indent="-11816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8046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8110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8168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8237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8303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0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013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0186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02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0308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0384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044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0509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095" y="1652677"/>
            <a:ext cx="16071339" cy="3385274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713978"/>
            <a:ext cx="26420606" cy="3324191"/>
          </a:xfrm>
          <a:prstGeom prst="rect">
            <a:avLst/>
          </a:prstGeom>
        </p:spPr>
        <p:txBody>
          <a:bodyPr vert="horz" lIns="410428" tIns="205198" rIns="410428" bIns="20519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9107491"/>
            <a:ext cx="28947617" cy="38178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9277423"/>
            <a:ext cx="8074382" cy="3199015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4" y="39896914"/>
            <a:ext cx="11700405" cy="2108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2" r:id="rId10"/>
    <p:sldLayoutId id="2147484643" r:id="rId11"/>
    <p:sldLayoutId id="2147484644" r:id="rId12"/>
    <p:sldLayoutId id="2147484645" r:id="rId13"/>
  </p:sldLayoutIdLst>
  <p:hf hdr="0" ftr="0" dt="0"/>
  <p:txStyles>
    <p:titleStyle>
      <a:lvl1pPr algn="l" defTabSz="1709586" rtl="0" eaLnBrk="1" latinLnBrk="0" hangingPunct="1">
        <a:spcBef>
          <a:spcPct val="0"/>
        </a:spcBef>
        <a:buNone/>
        <a:defRPr sz="1357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282202" indent="-1282202" algn="l" defTabSz="1709586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78094" indent="-1068500" algn="l" defTabSz="1709586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73982" indent="-854790" algn="l" defTabSz="1709586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83575" indent="-854790" algn="l" defTabSz="1709586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93165" indent="-854790" algn="l" defTabSz="1709586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40276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11235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821946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531537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586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919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877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8368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795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7562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715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674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91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82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736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64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850" indent="-12818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4340" indent="-121657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1786" indent="-13115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8679" indent="-1180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459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3709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283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1957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1085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114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249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736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6488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560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474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386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2982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6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7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5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46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496" indent="-12814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3652" indent="-1216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0737" indent="-13111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7298" indent="-11806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2863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1506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0162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8821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7475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64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7308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595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4605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257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1922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056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9221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18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63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45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2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146" indent="-12811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962" indent="-1215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9687" indent="-13107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5923" indent="-1180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1133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931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7492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568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3867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18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6369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4544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2727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090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910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727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5463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54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3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08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794" indent="-1280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272" indent="-1215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8637" indent="-131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4548" indent="-11799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940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711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4829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254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0264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71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542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3135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0848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8554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6282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398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1701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44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1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89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442" indent="-128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1582" indent="-12152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7590" indent="-13100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3170" indent="-11796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767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491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2163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9409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6656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242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448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172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8971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6208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3463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070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7945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67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35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031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70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088" indent="-12800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0895" indent="-1214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6540" indent="-13097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1796" indent="-11793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59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2722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9498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6274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30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77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3549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0317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709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386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0645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741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4188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2"/>
            <a:ext cx="27123390" cy="471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70461"/>
            <a:ext cx="27123390" cy="3331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63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2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09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454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225" indent="-1165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6509" indent="-11058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101" indent="-11921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3016" indent="-1073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2850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6484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0121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3756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7392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637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27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090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4542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8179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181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5456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9081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71845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63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2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89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5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734" indent="-12797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0212" indent="-1214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5490" indent="-1309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00419" indent="-11789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7422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80525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683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3139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9446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30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26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89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521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151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7831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412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0433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565635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16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7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33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384" indent="-1279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9520" indent="-1214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4440" indent="-13089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9044" indent="-117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249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832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4168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000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584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835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16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7499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333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91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5016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0842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667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1020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1020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1020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10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0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53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0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836" indent="-1278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450" indent="-12137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800" indent="-1308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910" indent="-1178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813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4918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001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512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0217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10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0208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5312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041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552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0625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5721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0829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979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46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95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680" indent="-12786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145" indent="-1213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340" indent="-1308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292" indent="-11780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047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3945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8839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37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86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89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798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6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5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447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9383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427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9171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88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32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327" indent="-1278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458" indent="-1213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1291" indent="-1307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4919" indent="-11776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7324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1749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6178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0612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5040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4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885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327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771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21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6567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099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542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5606886"/>
            <a:ext cx="27123390" cy="326702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9426180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404465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60684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39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79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18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58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973" indent="-12779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96772" indent="-121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0241" indent="-1307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93542" indent="-11773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65600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69558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3516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7482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1443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96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7922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1875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5834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9789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3758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7707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1673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64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6459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64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32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64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96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29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425" indent="-12774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703" indent="-12123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8601" indent="-13069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1414" indent="-1176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2915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6144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9367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2600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5821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3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6459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969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291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614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9371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2597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5826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94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552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55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899030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7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7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5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82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10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073" indent="-12770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019" indent="-12120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557" indent="-1306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0040" indent="-11765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1191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3957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6710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9476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2225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76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52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828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1041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380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655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9318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207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5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1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76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915" indent="-1276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714" indent="-12119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097" indent="-13064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9426" indent="-11764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43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297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553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8095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065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55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11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65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0214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276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532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786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2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950986"/>
            <a:ext cx="27123390" cy="665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8558854"/>
            <a:ext cx="27123390" cy="3043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8990309"/>
            <a:ext cx="91211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8960598"/>
            <a:ext cx="6720840" cy="28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9819783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570589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3" y="40269120"/>
            <a:ext cx="3402377" cy="19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0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41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6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564" indent="-12765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029" indent="-1211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6052" indent="-13061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8054" indent="-11760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871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0789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288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4968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7055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087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4174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625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8339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0418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2516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459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6681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28.png"/><Relationship Id="rId39" Type="http://schemas.openxmlformats.org/officeDocument/2006/relationships/image" Target="../media/image39.png"/><Relationship Id="rId21" Type="http://schemas.openxmlformats.org/officeDocument/2006/relationships/hyperlink" Target="https://pixabay.com/en/warning-sign-slow-traffic-safety-36602/" TargetMode="External"/><Relationship Id="rId34" Type="http://schemas.openxmlformats.org/officeDocument/2006/relationships/image" Target="../media/image35.png"/><Relationship Id="rId42" Type="http://schemas.openxmlformats.org/officeDocument/2006/relationships/chart" Target="../charts/chart3.xml"/><Relationship Id="rId47" Type="http://schemas.openxmlformats.org/officeDocument/2006/relationships/image" Target="../media/image46.png"/><Relationship Id="rId50" Type="http://schemas.openxmlformats.org/officeDocument/2006/relationships/hyperlink" Target="https://agyaglikci.github.io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9" Type="http://schemas.openxmlformats.org/officeDocument/2006/relationships/image" Target="../media/image31.png"/><Relationship Id="rId11" Type="http://schemas.openxmlformats.org/officeDocument/2006/relationships/image" Target="../media/image16.png"/><Relationship Id="rId24" Type="http://schemas.openxmlformats.org/officeDocument/2006/relationships/image" Target="../media/image27.emf"/><Relationship Id="rId32" Type="http://schemas.openxmlformats.org/officeDocument/2006/relationships/image" Target="../media/image34.png"/><Relationship Id="rId37" Type="http://schemas.openxmlformats.org/officeDocument/2006/relationships/chart" Target="../charts/chart2.xml"/><Relationship Id="rId40" Type="http://schemas.openxmlformats.org/officeDocument/2006/relationships/image" Target="../media/image40.png"/><Relationship Id="rId45" Type="http://schemas.openxmlformats.org/officeDocument/2006/relationships/image" Target="../media/image44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6.jpg"/><Relationship Id="rId28" Type="http://schemas.openxmlformats.org/officeDocument/2006/relationships/image" Target="../media/image30.png"/><Relationship Id="rId36" Type="http://schemas.openxmlformats.org/officeDocument/2006/relationships/image" Target="../media/image37.png"/><Relationship Id="rId49" Type="http://schemas.openxmlformats.org/officeDocument/2006/relationships/hyperlink" Target="mailto:agirayyaglikci@gmail.com" TargetMode="External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31" Type="http://schemas.openxmlformats.org/officeDocument/2006/relationships/image" Target="../media/image33.png"/><Relationship Id="rId44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13.png"/><Relationship Id="rId3" Type="http://schemas.openxmlformats.org/officeDocument/2006/relationships/chart" Target="../charts/chart1.xml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5" Type="http://schemas.openxmlformats.org/officeDocument/2006/relationships/image" Target="../media/image1.png"/><Relationship Id="rId33" Type="http://schemas.microsoft.com/office/2007/relationships/hdphoto" Target="../media/hdphoto2.wdp"/><Relationship Id="rId38" Type="http://schemas.openxmlformats.org/officeDocument/2006/relationships/image" Target="../media/image38.emf"/><Relationship Id="rId46" Type="http://schemas.openxmlformats.org/officeDocument/2006/relationships/image" Target="../media/image45.png"/><Relationship Id="rId20" Type="http://schemas.openxmlformats.org/officeDocument/2006/relationships/image" Target="../media/image24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03.xml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 723">
            <a:extLst>
              <a:ext uri="{FF2B5EF4-FFF2-40B4-BE49-F238E27FC236}">
                <a16:creationId xmlns:a16="http://schemas.microsoft.com/office/drawing/2014/main" id="{EA9E6DB1-D41B-6740-DF44-93A1A51A330B}"/>
              </a:ext>
            </a:extLst>
          </p:cNvPr>
          <p:cNvSpPr/>
          <p:nvPr/>
        </p:nvSpPr>
        <p:spPr>
          <a:xfrm>
            <a:off x="26456785" y="25790631"/>
            <a:ext cx="2200341" cy="3153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3233" y="30157361"/>
            <a:ext cx="19478732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4: Leveraging Insights into Modern DRAM Chips and Memory Controllers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10068157" y="6876946"/>
            <a:ext cx="8935165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2: Goal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D60217-62A9-1247-8DED-FF428BFEE38E}"/>
              </a:ext>
            </a:extLst>
          </p:cNvPr>
          <p:cNvSpPr txBox="1"/>
          <p:nvPr/>
        </p:nvSpPr>
        <p:spPr>
          <a:xfrm>
            <a:off x="-28951146" y="6870978"/>
            <a:ext cx="18424289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1: DRAM Background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EC7A92-30D5-C64A-8B19-6E757E4762D7}"/>
              </a:ext>
            </a:extLst>
          </p:cNvPr>
          <p:cNvCxnSpPr>
            <a:cxnSpLocks/>
          </p:cNvCxnSpPr>
          <p:nvPr/>
        </p:nvCxnSpPr>
        <p:spPr>
          <a:xfrm>
            <a:off x="19857317" y="31373611"/>
            <a:ext cx="0" cy="928156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36AED4-742F-3F41-AFD4-CBA2878894C0}"/>
              </a:ext>
            </a:extLst>
          </p:cNvPr>
          <p:cNvCxnSpPr>
            <a:cxnSpLocks/>
          </p:cNvCxnSpPr>
          <p:nvPr/>
        </p:nvCxnSpPr>
        <p:spPr>
          <a:xfrm>
            <a:off x="17331265" y="20633631"/>
            <a:ext cx="0" cy="9381328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27B58-76CC-8F4E-8432-7EE7B970B10B}"/>
              </a:ext>
            </a:extLst>
          </p:cNvPr>
          <p:cNvSpPr/>
          <p:nvPr/>
        </p:nvSpPr>
        <p:spPr>
          <a:xfrm>
            <a:off x="-9887893" y="30492477"/>
            <a:ext cx="823034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Goal: </a:t>
            </a:r>
            <a:r>
              <a:rPr lang="en-US" sz="2600" dirty="0">
                <a:latin typeface="Cambria" panose="02040503050406030204" pitchFamily="18" charset="0"/>
              </a:rPr>
              <a:t>Understand and solve DRAM read disturbance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Contributions: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</a:rPr>
              <a:t>Read disturbance in modern DRAM chips with varying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Effective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scalable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mitigation by</a:t>
            </a:r>
          </a:p>
          <a:p>
            <a:pPr marL="715963" lvl="1" indent="-3254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selectively throttling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 accesses</a:t>
            </a:r>
          </a:p>
          <a:p>
            <a:pPr marL="715963" lvl="1" indent="-3254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reducing the performance overhead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refreshes</a:t>
            </a:r>
          </a:p>
          <a:p>
            <a:pPr marL="390525" lvl="1">
              <a:buClr>
                <a:schemeClr val="tx1"/>
              </a:buClr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H" altLang="en-CH" sz="2600" b="1" dirty="0">
                <a:latin typeface="Cambria" panose="02040503050406030204" pitchFamily="18" charset="0"/>
              </a:rPr>
              <a:t>Future Works: 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lphaUcPeriod"/>
            </a:pPr>
            <a:r>
              <a:rPr lang="en-CH" altLang="en-CH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Holistically Understanding DRAM Read Disturbance </a:t>
            </a:r>
            <a:endParaRPr lang="en-CH" altLang="en-CH" sz="24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720725" lvl="1" indent="-309563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aging of DRAM chips</a:t>
            </a:r>
          </a:p>
          <a:p>
            <a:pPr marL="720725" lvl="1" indent="-309563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environmental conditions</a:t>
            </a:r>
          </a:p>
          <a:p>
            <a:pPr marL="720725" lvl="1" indent="-309563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memory access and data patterns </a:t>
            </a:r>
          </a:p>
          <a:p>
            <a:pPr marL="715963" lvl="1" indent="-325438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effects of system design decisions 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lphaUcPeriod"/>
            </a:pPr>
            <a:r>
              <a:rPr lang="en-CH" altLang="en-CH" sz="24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More Efficient and Flexible Mitigations</a:t>
            </a:r>
            <a:endParaRPr lang="en-CH" altLang="en-CH" sz="24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715963" lvl="1" indent="-325438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in-field patchable / reconfigurable / programmable</a:t>
            </a:r>
          </a:p>
          <a:p>
            <a:pPr marL="715963" lvl="1" indent="-325438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cross-layer communication</a:t>
            </a:r>
          </a:p>
          <a:p>
            <a:pPr marL="715963" lvl="1" indent="-325438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H" altLang="en-CH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revisiting the isolation of responsibilities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9184940" y="16490932"/>
            <a:ext cx="28201866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3: Understanding the Vulnerability of Modern Memory Chips to Read Disturbance</a:t>
            </a:r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AA7088A-06FE-A94E-B5FF-403EE1567CCB}"/>
              </a:ext>
            </a:extLst>
          </p:cNvPr>
          <p:cNvCxnSpPr>
            <a:cxnSpLocks/>
          </p:cNvCxnSpPr>
          <p:nvPr/>
        </p:nvCxnSpPr>
        <p:spPr>
          <a:xfrm>
            <a:off x="32073657" y="7146399"/>
            <a:ext cx="0" cy="553218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412B2F7-FEC7-2E45-9456-A8B2247BB6A0}"/>
              </a:ext>
            </a:extLst>
          </p:cNvPr>
          <p:cNvCxnSpPr>
            <a:cxnSpLocks/>
          </p:cNvCxnSpPr>
          <p:nvPr/>
        </p:nvCxnSpPr>
        <p:spPr>
          <a:xfrm>
            <a:off x="-15656077" y="8040777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409BECF0-8848-1247-9FD5-A2304218D640}"/>
              </a:ext>
            </a:extLst>
          </p:cNvPr>
          <p:cNvCxnSpPr>
            <a:cxnSpLocks/>
          </p:cNvCxnSpPr>
          <p:nvPr/>
        </p:nvCxnSpPr>
        <p:spPr>
          <a:xfrm>
            <a:off x="7358194" y="25134760"/>
            <a:ext cx="21375207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E9C1185-7259-BF4C-8BCB-521664E83734}"/>
              </a:ext>
            </a:extLst>
          </p:cNvPr>
          <p:cNvSpPr txBox="1"/>
          <p:nvPr/>
        </p:nvSpPr>
        <p:spPr>
          <a:xfrm>
            <a:off x="-9887892" y="29554067"/>
            <a:ext cx="8046549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5: Conclusion and Future Work</a:t>
            </a:r>
          </a:p>
        </p:txBody>
      </p: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0B9B6141-7047-0E40-BD18-D8F99A5A9068}"/>
              </a:ext>
            </a:extLst>
          </p:cNvPr>
          <p:cNvCxnSpPr>
            <a:cxnSpLocks/>
          </p:cNvCxnSpPr>
          <p:nvPr/>
        </p:nvCxnSpPr>
        <p:spPr>
          <a:xfrm flipH="1">
            <a:off x="29543322" y="31842182"/>
            <a:ext cx="0" cy="720360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0B23A3-905C-354B-B161-B6F15939C9C5}"/>
              </a:ext>
            </a:extLst>
          </p:cNvPr>
          <p:cNvCxnSpPr>
            <a:cxnSpLocks/>
          </p:cNvCxnSpPr>
          <p:nvPr/>
        </p:nvCxnSpPr>
        <p:spPr>
          <a:xfrm>
            <a:off x="7323721" y="20611167"/>
            <a:ext cx="11230" cy="9403792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8755-568A-D380-CEB8-62E0D7897FCD}"/>
              </a:ext>
            </a:extLst>
          </p:cNvPr>
          <p:cNvSpPr txBox="1">
            <a:spLocks/>
          </p:cNvSpPr>
          <p:nvPr/>
        </p:nvSpPr>
        <p:spPr>
          <a:xfrm>
            <a:off x="-21627633" y="8549533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C57225-2C5C-3739-BA47-36D745B8300E}"/>
              </a:ext>
            </a:extLst>
          </p:cNvPr>
          <p:cNvGrpSpPr/>
          <p:nvPr/>
        </p:nvGrpSpPr>
        <p:grpSpPr>
          <a:xfrm>
            <a:off x="-10172575" y="8296085"/>
            <a:ext cx="9144000" cy="7902857"/>
            <a:chOff x="14148967" y="7197299"/>
            <a:chExt cx="9144000" cy="7902857"/>
          </a:xfrm>
        </p:grpSpPr>
        <p:sp>
          <p:nvSpPr>
            <p:cNvPr id="490" name="Content Placeholder 2">
              <a:extLst>
                <a:ext uri="{FF2B5EF4-FFF2-40B4-BE49-F238E27FC236}">
                  <a16:creationId xmlns:a16="http://schemas.microsoft.com/office/drawing/2014/main" id="{F072832E-55CB-4AFE-67BF-780588EB9268}"/>
                </a:ext>
              </a:extLst>
            </p:cNvPr>
            <p:cNvSpPr txBox="1">
              <a:spLocks/>
            </p:cNvSpPr>
            <p:nvPr/>
          </p:nvSpPr>
          <p:spPr>
            <a:xfrm>
              <a:off x="14195949" y="9577085"/>
              <a:ext cx="8987622" cy="1852452"/>
            </a:xfrm>
            <a:prstGeom prst="rect">
              <a:avLst/>
            </a:prstGeom>
          </p:spPr>
          <p:txBody>
            <a:bodyPr vert="horz" lIns="369730" tIns="184788" rIns="369730" bIns="184788" rtlCol="0">
              <a:noAutofit/>
            </a:bodyPr>
            <a:lstStyle>
              <a:lvl1pPr marL="0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08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39569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413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7914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83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18703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158274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769784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23740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077698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316545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158750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Modern DRAM chips are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more vulnerable </a:t>
              </a:r>
            </a:p>
            <a:p>
              <a:pPr marL="285750" indent="-158750">
                <a:spcBef>
                  <a:spcPts val="1000"/>
                </a:spcBef>
                <a:spcAft>
                  <a:spcPts val="1200"/>
                </a:spcAft>
                <a:buClr>
                  <a:schemeClr val="tx1"/>
                </a:buClr>
              </a:pPr>
              <a:r>
                <a:rPr lang="en-US" sz="2800" dirty="0">
                  <a:latin typeface="Cambria" panose="02040503050406030204" pitchFamily="18" charset="0"/>
                  <a:ea typeface="Cambria"/>
                </a:rPr>
                <a:t>Defenses are becoming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/>
                </a:rPr>
                <a:t>prohibitively expensive</a:t>
              </a: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D507C3E7-38B4-2B72-1653-B372BAF416E9}"/>
                </a:ext>
              </a:extLst>
            </p:cNvPr>
            <p:cNvSpPr/>
            <p:nvPr/>
          </p:nvSpPr>
          <p:spPr>
            <a:xfrm>
              <a:off x="14148967" y="11048568"/>
              <a:ext cx="9144000" cy="19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To gain </a:t>
              </a:r>
              <a:r>
                <a:rPr lang="en-US" sz="3200" b="1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insights into</a:t>
              </a:r>
              <a:r>
                <a:rPr lang="en-US" sz="3200" dirty="0">
                  <a:solidFill>
                    <a:schemeClr val="tx2"/>
                  </a:solidFill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DRAM read disturbance</a:t>
              </a:r>
              <a:br>
                <a:rPr lang="en-US" sz="3200" dirty="0">
                  <a:latin typeface="Cambria" panose="02040503050406030204" pitchFamily="18" charset="0"/>
                  <a:ea typeface="Cambria"/>
                </a:rPr>
              </a:b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and its</a:t>
              </a:r>
              <a:r>
                <a:rPr lang="en-US" sz="3200" dirty="0">
                  <a:latin typeface="Cambria" panose="02040503050406030204" pitchFamily="18" charset="0"/>
                  <a:ea typeface="Cambria"/>
                </a:rPr>
                <a:t> </a:t>
              </a:r>
              <a:r>
                <a:rPr lang="en-US" sz="3200" b="1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ea typeface="Cambria"/>
                </a:rPr>
                <a:t>fundamental properties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graphicFrame>
          <p:nvGraphicFramePr>
            <p:cNvPr id="494" name="Chart 493">
              <a:extLst>
                <a:ext uri="{FF2B5EF4-FFF2-40B4-BE49-F238E27FC236}">
                  <a16:creationId xmlns:a16="http://schemas.microsoft.com/office/drawing/2014/main" id="{63AF32C8-1E7C-F6FB-EAC5-87F8853FF87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06576362"/>
                </p:ext>
              </p:extLst>
            </p:nvPr>
          </p:nvGraphicFramePr>
          <p:xfrm>
            <a:off x="14209511" y="7197299"/>
            <a:ext cx="8812971" cy="19469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9996690D-6521-67E0-D1AC-029EC2FF0BD6}"/>
                </a:ext>
              </a:extLst>
            </p:cNvPr>
            <p:cNvSpPr/>
            <p:nvPr/>
          </p:nvSpPr>
          <p:spPr>
            <a:xfrm>
              <a:off x="15690175" y="8967077"/>
              <a:ext cx="7053022" cy="8017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  <a:ea typeface="Cambria"/>
                </a:rPr>
                <a:t>Minimum Activation Count to Observe a Bitflip</a:t>
              </a: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8293D45E-BA67-B907-0481-0053929064EE}"/>
                </a:ext>
              </a:extLst>
            </p:cNvPr>
            <p:cNvGrpSpPr/>
            <p:nvPr/>
          </p:nvGrpSpPr>
          <p:grpSpPr>
            <a:xfrm>
              <a:off x="16329746" y="7206534"/>
              <a:ext cx="6241545" cy="523220"/>
              <a:chOff x="2188587" y="397362"/>
              <a:chExt cx="6241545" cy="523220"/>
            </a:xfrm>
          </p:grpSpPr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E7C23BB9-B770-3525-1F4A-BE23AFDB1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88587" y="888543"/>
                <a:ext cx="6170773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6638AAE8-7EC1-77D5-47E5-E976C5EA745D}"/>
                  </a:ext>
                </a:extLst>
              </p:cNvPr>
              <p:cNvSpPr txBox="1"/>
              <p:nvPr/>
            </p:nvSpPr>
            <p:spPr>
              <a:xfrm>
                <a:off x="4107128" y="397362"/>
                <a:ext cx="4323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More than 10X reduction</a:t>
                </a: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04263EE8-F8C2-B581-7257-87FAA9D9FCEF}"/>
                </a:ext>
              </a:extLst>
            </p:cNvPr>
            <p:cNvGrpSpPr/>
            <p:nvPr/>
          </p:nvGrpSpPr>
          <p:grpSpPr>
            <a:xfrm>
              <a:off x="14551090" y="7265926"/>
              <a:ext cx="1229255" cy="1545206"/>
              <a:chOff x="409931" y="456754"/>
              <a:chExt cx="1229255" cy="1545206"/>
            </a:xfrm>
          </p:grpSpPr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1E1CA663-5B03-2C5A-AC4B-6EEF1629108A}"/>
                  </a:ext>
                </a:extLst>
              </p:cNvPr>
              <p:cNvSpPr txBox="1"/>
              <p:nvPr/>
            </p:nvSpPr>
            <p:spPr>
              <a:xfrm>
                <a:off x="774847" y="735428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2020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B61FBA97-48E6-5E6E-185F-870E084A3F40}"/>
                  </a:ext>
                </a:extLst>
              </p:cNvPr>
              <p:cNvSpPr txBox="1"/>
              <p:nvPr/>
            </p:nvSpPr>
            <p:spPr>
              <a:xfrm>
                <a:off x="774847" y="1343749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2014</a:t>
                </a:r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3B13A2C8-E57F-AF05-714C-F2472CD14362}"/>
                  </a:ext>
                </a:extLst>
              </p:cNvPr>
              <p:cNvSpPr txBox="1"/>
              <p:nvPr/>
            </p:nvSpPr>
            <p:spPr>
              <a:xfrm rot="16200000">
                <a:off x="-131839" y="998524"/>
                <a:ext cx="1545206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Mfr. Year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0EE9E8-7197-5D84-3B69-6CE84F7B2506}"/>
                </a:ext>
              </a:extLst>
            </p:cNvPr>
            <p:cNvSpPr/>
            <p:nvPr/>
          </p:nvSpPr>
          <p:spPr>
            <a:xfrm>
              <a:off x="14148967" y="13120994"/>
              <a:ext cx="9144000" cy="19791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To prevent RowHammer </a:t>
              </a:r>
              <a:r>
                <a:rPr lang="en-US" sz="3200" b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efficiently, scalably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and</a:t>
              </a:r>
              <a:r>
                <a:rPr lang="en-US" sz="3200" b="1" dirty="0">
                  <a:latin typeface="Cambria" panose="02040503050406030204" pitchFamily="18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</a:rPr>
                <a:t>with </a:t>
              </a:r>
              <a:r>
                <a:rPr lang="en-US" sz="32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 proprietary information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C543D7-CE53-C120-DF35-6F3603FFC948}"/>
              </a:ext>
            </a:extLst>
          </p:cNvPr>
          <p:cNvCxnSpPr>
            <a:cxnSpLocks/>
          </p:cNvCxnSpPr>
          <p:nvPr/>
        </p:nvCxnSpPr>
        <p:spPr>
          <a:xfrm>
            <a:off x="-10304650" y="7506616"/>
            <a:ext cx="0" cy="903600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DC88E7-B7F9-FC67-5159-67F4CE720097}"/>
              </a:ext>
            </a:extLst>
          </p:cNvPr>
          <p:cNvGrpSpPr/>
          <p:nvPr/>
        </p:nvGrpSpPr>
        <p:grpSpPr>
          <a:xfrm>
            <a:off x="21166011" y="6907213"/>
            <a:ext cx="7326021" cy="8050944"/>
            <a:chOff x="520217" y="1280246"/>
            <a:chExt cx="7901072" cy="8050944"/>
          </a:xfrm>
        </p:grpSpPr>
        <p:grpSp>
          <p:nvGrpSpPr>
            <p:cNvPr id="72" name="Application Level">
              <a:extLst>
                <a:ext uri="{FF2B5EF4-FFF2-40B4-BE49-F238E27FC236}">
                  <a16:creationId xmlns:a16="http://schemas.microsoft.com/office/drawing/2014/main" id="{99EC2D31-F195-E7C2-ADC8-3C217BB5B66D}"/>
                </a:ext>
              </a:extLst>
            </p:cNvPr>
            <p:cNvGrpSpPr/>
            <p:nvPr/>
          </p:nvGrpSpPr>
          <p:grpSpPr>
            <a:xfrm>
              <a:off x="1105026" y="1599694"/>
              <a:ext cx="7314305" cy="1546079"/>
              <a:chOff x="1105026" y="1171929"/>
              <a:chExt cx="7314305" cy="1776617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2CFD3A1-F326-E756-5CC5-5D96095B0077}"/>
                  </a:ext>
                </a:extLst>
              </p:cNvPr>
              <p:cNvSpPr/>
              <p:nvPr/>
            </p:nvSpPr>
            <p:spPr>
              <a:xfrm>
                <a:off x="1176039" y="1171929"/>
                <a:ext cx="7243292" cy="177661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B40716E-E9CD-5C6D-6A15-DDE03361655C}"/>
                  </a:ext>
                </a:extLst>
              </p:cNvPr>
              <p:cNvSpPr txBox="1"/>
              <p:nvPr/>
            </p:nvSpPr>
            <p:spPr>
              <a:xfrm>
                <a:off x="1105026" y="1196546"/>
                <a:ext cx="4495173" cy="53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Application Level</a:t>
                </a:r>
              </a:p>
            </p:txBody>
          </p:sp>
          <p:sp>
            <p:nvSpPr>
              <p:cNvPr id="75" name="VirtualMemoryAddress">
                <a:extLst>
                  <a:ext uri="{FF2B5EF4-FFF2-40B4-BE49-F238E27FC236}">
                    <a16:creationId xmlns:a16="http://schemas.microsoft.com/office/drawing/2014/main" id="{8EB8E8B0-5033-0845-345D-9A3FCFA57573}"/>
                  </a:ext>
                </a:extLst>
              </p:cNvPr>
              <p:cNvSpPr txBox="1"/>
              <p:nvPr/>
            </p:nvSpPr>
            <p:spPr>
              <a:xfrm>
                <a:off x="1199668" y="1715876"/>
                <a:ext cx="6430954" cy="109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</a:rPr>
                  <a:t>Virtual Memory </a:t>
                </a:r>
                <a:br>
                  <a:rPr lang="en-US" sz="2800" dirty="0">
                    <a:latin typeface="Cambria" panose="02040503050406030204" pitchFamily="18" charset="0"/>
                  </a:rPr>
                </a:br>
                <a:r>
                  <a:rPr lang="en-US" sz="2800" dirty="0">
                    <a:latin typeface="Cambria" panose="02040503050406030204" pitchFamily="18" charset="0"/>
                  </a:rPr>
                  <a:t>Address</a:t>
                </a:r>
              </a:p>
            </p:txBody>
          </p:sp>
        </p:grpSp>
        <p:grpSp>
          <p:nvGrpSpPr>
            <p:cNvPr id="76" name="System Level">
              <a:extLst>
                <a:ext uri="{FF2B5EF4-FFF2-40B4-BE49-F238E27FC236}">
                  <a16:creationId xmlns:a16="http://schemas.microsoft.com/office/drawing/2014/main" id="{CD2541B0-5F94-3584-E3F7-6670A379991C}"/>
                </a:ext>
              </a:extLst>
            </p:cNvPr>
            <p:cNvGrpSpPr/>
            <p:nvPr/>
          </p:nvGrpSpPr>
          <p:grpSpPr>
            <a:xfrm>
              <a:off x="1160823" y="2925628"/>
              <a:ext cx="7258268" cy="2070064"/>
              <a:chOff x="1160823" y="2736801"/>
              <a:chExt cx="7258268" cy="2548092"/>
            </a:xfrm>
          </p:grpSpPr>
          <p:grpSp>
            <p:nvGrpSpPr>
              <p:cNvPr id="77" name="SystemSoftware">
                <a:extLst>
                  <a:ext uri="{FF2B5EF4-FFF2-40B4-BE49-F238E27FC236}">
                    <a16:creationId xmlns:a16="http://schemas.microsoft.com/office/drawing/2014/main" id="{2AB8B4BD-6986-98BF-4594-7DF00936B1EE}"/>
                  </a:ext>
                </a:extLst>
              </p:cNvPr>
              <p:cNvGrpSpPr/>
              <p:nvPr/>
            </p:nvGrpSpPr>
            <p:grpSpPr>
              <a:xfrm>
                <a:off x="1173841" y="3035273"/>
                <a:ext cx="7245250" cy="2249620"/>
                <a:chOff x="0" y="1879876"/>
                <a:chExt cx="9144000" cy="224962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C1541AC-3455-860F-560C-557C9DCFD8E3}"/>
                    </a:ext>
                  </a:extLst>
                </p:cNvPr>
                <p:cNvSpPr/>
                <p:nvPr/>
              </p:nvSpPr>
              <p:spPr>
                <a:xfrm>
                  <a:off x="0" y="1913832"/>
                  <a:ext cx="9144000" cy="221566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64159F-5100-7858-3670-30E26313B8A4}"/>
                    </a:ext>
                  </a:extLst>
                </p:cNvPr>
                <p:cNvSpPr txBox="1"/>
                <p:nvPr/>
              </p:nvSpPr>
              <p:spPr>
                <a:xfrm>
                  <a:off x="15202" y="1879876"/>
                  <a:ext cx="4052924" cy="56827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2">
                          <a:lumMod val="50000"/>
                        </a:schemeClr>
                      </a:solidFill>
                      <a:latin typeface="Cambria" panose="02040503050406030204" pitchFamily="18" charset="0"/>
                    </a:rPr>
                    <a:t>System Level</a:t>
                  </a:r>
                </a:p>
              </p:txBody>
            </p:sp>
          </p:grpSp>
          <p:sp>
            <p:nvSpPr>
              <p:cNvPr id="78" name="PhysicalMemoryAddress">
                <a:extLst>
                  <a:ext uri="{FF2B5EF4-FFF2-40B4-BE49-F238E27FC236}">
                    <a16:creationId xmlns:a16="http://schemas.microsoft.com/office/drawing/2014/main" id="{C035EE6B-9CAC-E663-1609-BE1E9FD0DE94}"/>
                  </a:ext>
                </a:extLst>
              </p:cNvPr>
              <p:cNvSpPr txBox="1"/>
              <p:nvPr/>
            </p:nvSpPr>
            <p:spPr>
              <a:xfrm>
                <a:off x="1183413" y="3572330"/>
                <a:ext cx="6835968" cy="644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</a:rPr>
                  <a:t>Physical Memory Address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86D74A5-9710-1B28-5CAA-70CDC81AB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9254" y="2736801"/>
                <a:ext cx="7526" cy="90954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14F559B-DB09-2C05-68DA-1768720BA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23" y="3034122"/>
                <a:ext cx="7241094" cy="0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83" name="Memory Controller">
              <a:extLst>
                <a:ext uri="{FF2B5EF4-FFF2-40B4-BE49-F238E27FC236}">
                  <a16:creationId xmlns:a16="http://schemas.microsoft.com/office/drawing/2014/main" id="{8A1609AE-59EE-3632-1CD9-065D05231BE6}"/>
                </a:ext>
              </a:extLst>
            </p:cNvPr>
            <p:cNvGrpSpPr/>
            <p:nvPr/>
          </p:nvGrpSpPr>
          <p:grpSpPr>
            <a:xfrm>
              <a:off x="1127705" y="4618647"/>
              <a:ext cx="7293584" cy="2207773"/>
              <a:chOff x="1127705" y="4900037"/>
              <a:chExt cx="7293584" cy="2915999"/>
            </a:xfrm>
          </p:grpSpPr>
          <p:grpSp>
            <p:nvGrpSpPr>
              <p:cNvPr id="84" name="MemoryController">
                <a:extLst>
                  <a:ext uri="{FF2B5EF4-FFF2-40B4-BE49-F238E27FC236}">
                    <a16:creationId xmlns:a16="http://schemas.microsoft.com/office/drawing/2014/main" id="{81CB5850-01AF-B28A-68BB-EE2F6A7129BA}"/>
                  </a:ext>
                </a:extLst>
              </p:cNvPr>
              <p:cNvGrpSpPr/>
              <p:nvPr/>
            </p:nvGrpSpPr>
            <p:grpSpPr>
              <a:xfrm>
                <a:off x="1127705" y="5371507"/>
                <a:ext cx="7293584" cy="2444529"/>
                <a:chOff x="-61001" y="2933680"/>
                <a:chExt cx="9205001" cy="2444529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8B7D628-ECFB-5F7A-7827-32EB5F2BBF08}"/>
                    </a:ext>
                  </a:extLst>
                </p:cNvPr>
                <p:cNvSpPr/>
                <p:nvPr/>
              </p:nvSpPr>
              <p:spPr>
                <a:xfrm>
                  <a:off x="0" y="3000796"/>
                  <a:ext cx="9144000" cy="237741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5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7032E9F-EDC1-4B9F-7497-0E6ED89282E3}"/>
                    </a:ext>
                  </a:extLst>
                </p:cNvPr>
                <p:cNvSpPr txBox="1"/>
                <p:nvPr/>
              </p:nvSpPr>
              <p:spPr>
                <a:xfrm>
                  <a:off x="-61001" y="2933680"/>
                  <a:ext cx="8137538" cy="609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>
                          <a:lumMod val="50000"/>
                        </a:schemeClr>
                      </a:solidFill>
                      <a:latin typeface="Cambria" panose="02040503050406030204" pitchFamily="18" charset="0"/>
                    </a:rPr>
                    <a:t>Memory Controller Level</a:t>
                  </a:r>
                </a:p>
              </p:txBody>
            </p:sp>
          </p:grpSp>
          <p:sp>
            <p:nvSpPr>
              <p:cNvPr id="85" name="PhysicalMemoryAddress">
                <a:extLst>
                  <a:ext uri="{FF2B5EF4-FFF2-40B4-BE49-F238E27FC236}">
                    <a16:creationId xmlns:a16="http://schemas.microsoft.com/office/drawing/2014/main" id="{97F9AFB5-014E-F029-75A4-7D9FA8040FB0}"/>
                  </a:ext>
                </a:extLst>
              </p:cNvPr>
              <p:cNvSpPr txBox="1"/>
              <p:nvPr/>
            </p:nvSpPr>
            <p:spPr>
              <a:xfrm>
                <a:off x="1183414" y="5965001"/>
                <a:ext cx="6053464" cy="109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</a:rPr>
                  <a:t>DRAM Bus Addresses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</a:rPr>
                  <a:t>(Channel, Rank,…, Row, Col)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16749E6-EAD9-2F1E-15D2-4F7095BAD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6781" y="4900037"/>
                <a:ext cx="1276" cy="141446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0C693ED-E06D-9A96-C750-9C5287034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040" y="5401402"/>
                <a:ext cx="7241095" cy="0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90" name="Proc Annotation">
              <a:extLst>
                <a:ext uri="{FF2B5EF4-FFF2-40B4-BE49-F238E27FC236}">
                  <a16:creationId xmlns:a16="http://schemas.microsoft.com/office/drawing/2014/main" id="{A8D95B1D-6DCC-2D8C-D88B-9CFCB12BFE2A}"/>
                </a:ext>
              </a:extLst>
            </p:cNvPr>
            <p:cNvGrpSpPr/>
            <p:nvPr/>
          </p:nvGrpSpPr>
          <p:grpSpPr>
            <a:xfrm>
              <a:off x="533624" y="1280246"/>
              <a:ext cx="7883509" cy="5586885"/>
              <a:chOff x="533624" y="1280246"/>
              <a:chExt cx="7883509" cy="5586885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BF46CD2-EE52-1380-F904-07764361F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038" y="6826290"/>
                <a:ext cx="7241095" cy="0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C8334E1-1868-B0A7-11DC-5DF3673C2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842" y="1585053"/>
                <a:ext cx="7243291" cy="0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Processor">
                <a:extLst>
                  <a:ext uri="{FF2B5EF4-FFF2-40B4-BE49-F238E27FC236}">
                    <a16:creationId xmlns:a16="http://schemas.microsoft.com/office/drawing/2014/main" id="{7CBFD3EA-3412-66DB-9010-1DC605998AF7}"/>
                  </a:ext>
                </a:extLst>
              </p:cNvPr>
              <p:cNvSpPr txBox="1"/>
              <p:nvPr/>
            </p:nvSpPr>
            <p:spPr>
              <a:xfrm rot="16200000">
                <a:off x="-1788233" y="3602103"/>
                <a:ext cx="5586885" cy="94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mbria" panose="02040503050406030204" pitchFamily="18" charset="0"/>
                  </a:rPr>
                  <a:t>Visible within the Processor</a:t>
                </a:r>
              </a:p>
            </p:txBody>
          </p:sp>
        </p:grpSp>
        <p:grpSp>
          <p:nvGrpSpPr>
            <p:cNvPr id="94" name="DRAM Chip">
              <a:extLst>
                <a:ext uri="{FF2B5EF4-FFF2-40B4-BE49-F238E27FC236}">
                  <a16:creationId xmlns:a16="http://schemas.microsoft.com/office/drawing/2014/main" id="{566E7BB3-1C30-847F-C59F-FA6D7324ADDB}"/>
                </a:ext>
              </a:extLst>
            </p:cNvPr>
            <p:cNvGrpSpPr/>
            <p:nvPr/>
          </p:nvGrpSpPr>
          <p:grpSpPr>
            <a:xfrm>
              <a:off x="520217" y="6520566"/>
              <a:ext cx="7899114" cy="2810624"/>
              <a:chOff x="520217" y="6520566"/>
              <a:chExt cx="7899114" cy="2810624"/>
            </a:xfrm>
          </p:grpSpPr>
          <p:grpSp>
            <p:nvGrpSpPr>
              <p:cNvPr id="95" name="MemoryController">
                <a:extLst>
                  <a:ext uri="{FF2B5EF4-FFF2-40B4-BE49-F238E27FC236}">
                    <a16:creationId xmlns:a16="http://schemas.microsoft.com/office/drawing/2014/main" id="{76920A84-5857-276F-A15C-63FCD6D1F048}"/>
                  </a:ext>
                </a:extLst>
              </p:cNvPr>
              <p:cNvGrpSpPr/>
              <p:nvPr/>
            </p:nvGrpSpPr>
            <p:grpSpPr>
              <a:xfrm>
                <a:off x="1176039" y="7331610"/>
                <a:ext cx="7241094" cy="1800000"/>
                <a:chOff x="0" y="3238507"/>
                <a:chExt cx="9144000" cy="1800000"/>
              </a:xfrm>
              <a:solidFill>
                <a:srgbClr val="C00000"/>
              </a:solidFill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4D79F71-E9F8-3151-41FB-1E39583599D2}"/>
                    </a:ext>
                  </a:extLst>
                </p:cNvPr>
                <p:cNvSpPr/>
                <p:nvPr/>
              </p:nvSpPr>
              <p:spPr>
                <a:xfrm>
                  <a:off x="0" y="3238507"/>
                  <a:ext cx="9144000" cy="1800000"/>
                </a:xfrm>
                <a:prstGeom prst="rect">
                  <a:avLst/>
                </a:prstGeom>
                <a:solidFill>
                  <a:srgbClr val="FFD5D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53D2FA5-F582-3693-44DB-12E0504CFB88}"/>
                    </a:ext>
                  </a:extLst>
                </p:cNvPr>
                <p:cNvSpPr txBox="1"/>
                <p:nvPr/>
              </p:nvSpPr>
              <p:spPr>
                <a:xfrm>
                  <a:off x="14398" y="3262016"/>
                  <a:ext cx="3985680" cy="830997"/>
                </a:xfrm>
                <a:prstGeom prst="rect">
                  <a:avLst/>
                </a:prstGeom>
                <a:solidFill>
                  <a:srgbClr val="FFD5D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DRAM Chip</a:t>
                  </a:r>
                </a:p>
                <a:p>
                  <a:endParaRPr 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B13694-56B1-5C48-2D01-D9A80D8C5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039" y="7317934"/>
                <a:ext cx="7243292" cy="0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C435D8F-4695-C5D3-0A6E-8B372C353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841" y="9131610"/>
                <a:ext cx="7243292" cy="0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PhysicalMemoryAddress">
                <a:extLst>
                  <a:ext uri="{FF2B5EF4-FFF2-40B4-BE49-F238E27FC236}">
                    <a16:creationId xmlns:a16="http://schemas.microsoft.com/office/drawing/2014/main" id="{D2CDEBA9-48B2-D43F-EFE9-BE70EE2F9EA3}"/>
                  </a:ext>
                </a:extLst>
              </p:cNvPr>
              <p:cNvSpPr txBox="1"/>
              <p:nvPr/>
            </p:nvSpPr>
            <p:spPr>
              <a:xfrm>
                <a:off x="1183413" y="7757196"/>
                <a:ext cx="713181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</a:rPr>
                  <a:t>Physical Ranks, Banks, Rows and Columns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2066102-029D-377D-3688-F018FF5EB6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0133" y="6520566"/>
                <a:ext cx="17924" cy="123663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6EA814-869E-E849-15E7-73F32DFD421F}"/>
                  </a:ext>
                </a:extLst>
              </p:cNvPr>
              <p:cNvSpPr txBox="1"/>
              <p:nvPr/>
            </p:nvSpPr>
            <p:spPr>
              <a:xfrm rot="16200000">
                <a:off x="-160240" y="7707562"/>
                <a:ext cx="2304085" cy="94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ambria" panose="02040503050406030204" pitchFamily="18" charset="0"/>
                  </a:rPr>
                  <a:t>DRAM Chip</a:t>
                </a:r>
              </a:p>
            </p:txBody>
          </p:sp>
        </p:grpSp>
      </p:grpSp>
      <p:sp>
        <p:nvSpPr>
          <p:cNvPr id="515" name="TextBox 514">
            <a:extLst>
              <a:ext uri="{FF2B5EF4-FFF2-40B4-BE49-F238E27FC236}">
                <a16:creationId xmlns:a16="http://schemas.microsoft.com/office/drawing/2014/main" id="{A40283C4-2B94-D16E-A7BD-720AC6A21732}"/>
              </a:ext>
            </a:extLst>
          </p:cNvPr>
          <p:cNvSpPr txBox="1"/>
          <p:nvPr/>
        </p:nvSpPr>
        <p:spPr>
          <a:xfrm rot="20876712">
            <a:off x="26305579" y="14117951"/>
            <a:ext cx="2131866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Proprietary</a:t>
            </a:r>
          </a:p>
        </p:txBody>
      </p:sp>
      <p:pic>
        <p:nvPicPr>
          <p:cNvPr id="516" name="Picture 515">
            <a:extLst>
              <a:ext uri="{FF2B5EF4-FFF2-40B4-BE49-F238E27FC236}">
                <a16:creationId xmlns:a16="http://schemas.microsoft.com/office/drawing/2014/main" id="{203E0C00-407B-2F5E-E5BC-9DA8D956AF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4" t="21027" r="22025" b="28239"/>
          <a:stretch/>
        </p:blipFill>
        <p:spPr>
          <a:xfrm>
            <a:off x="17324468" y="20429691"/>
            <a:ext cx="1368764" cy="1205534"/>
          </a:xfrm>
          <a:prstGeom prst="rect">
            <a:avLst/>
          </a:prstGeom>
        </p:spPr>
      </p:pic>
      <p:pic>
        <p:nvPicPr>
          <p:cNvPr id="518" name="Picture 517">
            <a:extLst>
              <a:ext uri="{FF2B5EF4-FFF2-40B4-BE49-F238E27FC236}">
                <a16:creationId xmlns:a16="http://schemas.microsoft.com/office/drawing/2014/main" id="{FC804C40-CEF3-0F99-D212-5AB63E009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6" t="21034" r="23961" b="27080"/>
          <a:stretch/>
        </p:blipFill>
        <p:spPr>
          <a:xfrm>
            <a:off x="7390799" y="20375284"/>
            <a:ext cx="861449" cy="1141610"/>
          </a:xfrm>
          <a:prstGeom prst="rect">
            <a:avLst/>
          </a:prstGeom>
        </p:spPr>
      </p:pic>
      <p:pic>
        <p:nvPicPr>
          <p:cNvPr id="519" name="Picture 518">
            <a:extLst>
              <a:ext uri="{FF2B5EF4-FFF2-40B4-BE49-F238E27FC236}">
                <a16:creationId xmlns:a16="http://schemas.microsoft.com/office/drawing/2014/main" id="{6094B83F-BA2E-D5FB-9B49-7528DD0B3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6635" y="25213293"/>
            <a:ext cx="609735" cy="711357"/>
          </a:xfrm>
          <a:prstGeom prst="rect">
            <a:avLst/>
          </a:prstGeom>
        </p:spPr>
      </p:pic>
      <p:sp>
        <p:nvSpPr>
          <p:cNvPr id="520" name="TextBox 519">
            <a:extLst>
              <a:ext uri="{FF2B5EF4-FFF2-40B4-BE49-F238E27FC236}">
                <a16:creationId xmlns:a16="http://schemas.microsoft.com/office/drawing/2014/main" id="{33F9FA5A-3857-A57B-53E4-302ED703E689}"/>
              </a:ext>
            </a:extLst>
          </p:cNvPr>
          <p:cNvSpPr txBox="1"/>
          <p:nvPr/>
        </p:nvSpPr>
        <p:spPr>
          <a:xfrm>
            <a:off x="18018821" y="25249314"/>
            <a:ext cx="298456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173052"/>
                </a:solidFill>
                <a:latin typeface="Cambria" panose="02040503050406030204" pitchFamily="18" charset="0"/>
              </a:rPr>
              <a:t>Wordline</a:t>
            </a:r>
            <a:r>
              <a:rPr lang="en-US" sz="3000" dirty="0">
                <a:solidFill>
                  <a:srgbClr val="173052"/>
                </a:solidFill>
                <a:latin typeface="Cambria" panose="02040503050406030204" pitchFamily="18" charset="0"/>
              </a:rPr>
              <a:t> Voltage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C8731903-3E56-39B2-6884-03296513474F}"/>
              </a:ext>
            </a:extLst>
          </p:cNvPr>
          <p:cNvSpPr txBox="1"/>
          <p:nvPr/>
        </p:nvSpPr>
        <p:spPr>
          <a:xfrm>
            <a:off x="263232" y="20583536"/>
            <a:ext cx="7018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Methodology</a:t>
            </a:r>
            <a:endParaRPr lang="en-US" sz="3600" dirty="0">
              <a:latin typeface="Cambria" panose="02040503050406030204" pitchFamily="18" charset="0"/>
            </a:endParaRPr>
          </a:p>
        </p:txBody>
      </p:sp>
      <p:pic>
        <p:nvPicPr>
          <p:cNvPr id="523" name="end">
            <a:extLst>
              <a:ext uri="{FF2B5EF4-FFF2-40B4-BE49-F238E27FC236}">
                <a16:creationId xmlns:a16="http://schemas.microsoft.com/office/drawing/2014/main" id="{68C0FC20-B504-8D51-2BE5-49CBA6E87B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17" y="21382052"/>
            <a:ext cx="6980575" cy="2891362"/>
          </a:xfrm>
          <a:prstGeom prst="rect">
            <a:avLst/>
          </a:prstGeom>
        </p:spPr>
      </p:pic>
      <p:sp>
        <p:nvSpPr>
          <p:cNvPr id="526" name="TextBox 525">
            <a:extLst>
              <a:ext uri="{FF2B5EF4-FFF2-40B4-BE49-F238E27FC236}">
                <a16:creationId xmlns:a16="http://schemas.microsoft.com/office/drawing/2014/main" id="{27CC572D-5659-649D-7EA2-3A9F9E46C91C}"/>
              </a:ext>
            </a:extLst>
          </p:cNvPr>
          <p:cNvSpPr txBox="1"/>
          <p:nvPr/>
        </p:nvSpPr>
        <p:spPr>
          <a:xfrm>
            <a:off x="198022" y="24444112"/>
            <a:ext cx="6875973" cy="623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36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36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36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3200" dirty="0">
                <a:latin typeface="Cambria" panose="02040503050406030204" pitchFamily="18" charset="0"/>
              </a:rPr>
              <a:t>Fine-grained control over </a:t>
            </a:r>
          </a:p>
          <a:p>
            <a:pPr marL="571500" indent="-571500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Cambria" panose="02040503050406030204" pitchFamily="18" charset="0"/>
              </a:rPr>
              <a:t>DRAM commands</a:t>
            </a:r>
            <a:br>
              <a:rPr lang="en-US" sz="3200" b="1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e.g., ACT, PRE, RD, WR, and REF</a:t>
            </a:r>
          </a:p>
          <a:p>
            <a:pPr marL="571500" indent="-571500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/>
              </a:rPr>
              <a:t>±1.5ns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3200" dirty="0">
                <a:latin typeface="Cambria" panose="02040503050406030204" pitchFamily="18" charset="0"/>
              </a:rPr>
              <a:t>, </a:t>
            </a:r>
          </a:p>
          <a:p>
            <a:pPr marL="571500" indent="-571500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3200" b="1" dirty="0">
                <a:solidFill>
                  <a:srgbClr val="C55910"/>
                </a:solidFill>
                <a:latin typeface="Cambria" panose="02040503050406030204" pitchFamily="18" charset="0"/>
                <a:ea typeface="Cambria"/>
              </a:rPr>
              <a:t>±0.5°C ),</a:t>
            </a:r>
          </a:p>
          <a:p>
            <a:pPr marL="571500" indent="-571500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±1mV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  <a:p>
            <a:pPr marL="571500" indent="-571500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3200" b="1" dirty="0">
                <a:solidFill>
                  <a:srgbClr val="7030A0"/>
                </a:solidFill>
                <a:latin typeface="Cambria" panose="02040503050406030204" pitchFamily="18" charset="0"/>
              </a:rPr>
              <a:t>We test 250+ DRAM Chips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32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527" name="Picture 526">
            <a:extLst>
              <a:ext uri="{FF2B5EF4-FFF2-40B4-BE49-F238E27FC236}">
                <a16:creationId xmlns:a16="http://schemas.microsoft.com/office/drawing/2014/main" id="{FE9FD6AB-2843-0243-A583-25F7F67423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96" t="4114" r="5022" b="4421"/>
          <a:stretch/>
        </p:blipFill>
        <p:spPr>
          <a:xfrm>
            <a:off x="290648" y="24548773"/>
            <a:ext cx="1429257" cy="14400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926F5580-2B50-663D-040A-F36178C8F399}"/>
              </a:ext>
            </a:extLst>
          </p:cNvPr>
          <p:cNvSpPr txBox="1"/>
          <p:nvPr/>
        </p:nvSpPr>
        <p:spPr>
          <a:xfrm>
            <a:off x="5156860" y="25125962"/>
            <a:ext cx="2106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GitHub</a:t>
            </a:r>
          </a:p>
          <a:p>
            <a:r>
              <a:rPr lang="en-US" sz="2800" dirty="0">
                <a:latin typeface="Cambria" panose="02040503050406030204" pitchFamily="18" charset="0"/>
              </a:rPr>
              <a:t>Repository</a:t>
            </a:r>
          </a:p>
        </p:txBody>
      </p:sp>
      <p:pic>
        <p:nvPicPr>
          <p:cNvPr id="532" name="Picture 531">
            <a:extLst>
              <a:ext uri="{FF2B5EF4-FFF2-40B4-BE49-F238E27FC236}">
                <a16:creationId xmlns:a16="http://schemas.microsoft.com/office/drawing/2014/main" id="{73CD7C3A-4B6B-F1EB-3555-759E5A6295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71" t="5206" r="6349" b="4174"/>
          <a:stretch/>
        </p:blipFill>
        <p:spPr>
          <a:xfrm>
            <a:off x="3786052" y="24548773"/>
            <a:ext cx="1399125" cy="1440000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75D89B-4CBC-C68D-A781-096EA1624B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1" b="856"/>
          <a:stretch/>
        </p:blipFill>
        <p:spPr>
          <a:xfrm>
            <a:off x="18793508" y="25847757"/>
            <a:ext cx="2709904" cy="2375433"/>
          </a:xfrm>
          <a:prstGeom prst="rect">
            <a:avLst/>
          </a:prstGeom>
        </p:spPr>
      </p:pic>
      <p:sp>
        <p:nvSpPr>
          <p:cNvPr id="536" name="TextBox 535">
            <a:extLst>
              <a:ext uri="{FF2B5EF4-FFF2-40B4-BE49-F238E27FC236}">
                <a16:creationId xmlns:a16="http://schemas.microsoft.com/office/drawing/2014/main" id="{6B2778FB-2955-0547-7034-D90F5E10FCCF}"/>
              </a:ext>
            </a:extLst>
          </p:cNvPr>
          <p:cNvSpPr txBox="1"/>
          <p:nvPr/>
        </p:nvSpPr>
        <p:spPr>
          <a:xfrm>
            <a:off x="18349858" y="28440041"/>
            <a:ext cx="3586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mbria" panose="02040503050406030204" pitchFamily="18" charset="0"/>
              </a:rPr>
              <a:t>Wordline</a:t>
            </a:r>
            <a:r>
              <a:rPr lang="en-US" sz="2400" dirty="0">
                <a:latin typeface="Cambria" panose="02040503050406030204" pitchFamily="18" charset="0"/>
              </a:rPr>
              <a:t> Voltage: VPP (V)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FC535D43-0BA8-FE36-2462-4B270D5D6C02}"/>
              </a:ext>
            </a:extLst>
          </p:cNvPr>
          <p:cNvSpPr txBox="1"/>
          <p:nvPr/>
        </p:nvSpPr>
        <p:spPr>
          <a:xfrm>
            <a:off x="18260878" y="25722954"/>
            <a:ext cx="609735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1.2</a:t>
            </a:r>
          </a:p>
          <a:p>
            <a:pPr algn="ctr"/>
            <a:endParaRPr lang="en-US" sz="700" dirty="0">
              <a:latin typeface="Cambria" panose="02040503050406030204" pitchFamily="18" charset="0"/>
            </a:endParaRP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1.0</a:t>
            </a:r>
          </a:p>
          <a:p>
            <a:pPr algn="ctr"/>
            <a:endParaRPr lang="en-US" sz="700" dirty="0">
              <a:latin typeface="Cambria" panose="02040503050406030204" pitchFamily="18" charset="0"/>
            </a:endParaRP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0.8</a:t>
            </a:r>
            <a:endParaRPr lang="en-US" sz="500" dirty="0">
              <a:latin typeface="Cambria" panose="02040503050406030204" pitchFamily="18" charset="0"/>
            </a:endParaRPr>
          </a:p>
          <a:p>
            <a:pPr algn="ctr"/>
            <a:endParaRPr lang="en-US" sz="900" dirty="0">
              <a:latin typeface="Cambria" panose="02040503050406030204" pitchFamily="18" charset="0"/>
            </a:endParaRP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0.6</a:t>
            </a:r>
            <a:endParaRPr lang="en-US" sz="700" dirty="0">
              <a:latin typeface="Cambria" panose="02040503050406030204" pitchFamily="18" charset="0"/>
            </a:endParaRPr>
          </a:p>
          <a:p>
            <a:pPr algn="ctr"/>
            <a:endParaRPr lang="en-US" sz="900" dirty="0">
              <a:latin typeface="Cambria" panose="02040503050406030204" pitchFamily="18" charset="0"/>
            </a:endParaRPr>
          </a:p>
          <a:p>
            <a:pPr lvl="0" algn="ctr"/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</a:rPr>
              <a:t>0.4</a:t>
            </a:r>
          </a:p>
          <a:p>
            <a:pPr lvl="0" algn="ctr"/>
            <a:endParaRPr lang="en-US" sz="900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0.2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BF9BB0CA-D09F-3361-049C-4F7EE1A84E7F}"/>
              </a:ext>
            </a:extLst>
          </p:cNvPr>
          <p:cNvSpPr txBox="1"/>
          <p:nvPr/>
        </p:nvSpPr>
        <p:spPr>
          <a:xfrm>
            <a:off x="18786413" y="28213333"/>
            <a:ext cx="32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1.5  1.7  1.9   2.1   2.3   2.5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AE4F25E3-A932-E3ED-FA93-3C97AC5EBECA}"/>
              </a:ext>
            </a:extLst>
          </p:cNvPr>
          <p:cNvSpPr txBox="1"/>
          <p:nvPr/>
        </p:nvSpPr>
        <p:spPr>
          <a:xfrm>
            <a:off x="17343270" y="28933369"/>
            <a:ext cx="11200875" cy="830997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  <a:ea typeface="Cambria"/>
              </a:rPr>
              <a:t>Fewer DRAM cells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experience bitflips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and bitflips occur at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</a:b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  <a:ea typeface="Cambria"/>
              </a:rPr>
              <a:t>higher activation counts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under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/>
              </a:rPr>
              <a:t>reduced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/>
              </a:rPr>
              <a:t> voltage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28015CFD-D311-E097-EC0F-FA18CE9323BF}"/>
              </a:ext>
            </a:extLst>
          </p:cNvPr>
          <p:cNvSpPr txBox="1"/>
          <p:nvPr/>
        </p:nvSpPr>
        <p:spPr>
          <a:xfrm rot="16200000">
            <a:off x="16842922" y="26744459"/>
            <a:ext cx="244188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Bit Error Rate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(Normalized to VPP=2.5V)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47145AC-5469-B319-B1D8-A47E4A40603A}"/>
              </a:ext>
            </a:extLst>
          </p:cNvPr>
          <p:cNvGrpSpPr/>
          <p:nvPr/>
        </p:nvGrpSpPr>
        <p:grpSpPr>
          <a:xfrm>
            <a:off x="17262687" y="26018533"/>
            <a:ext cx="497504" cy="2694418"/>
            <a:chOff x="696029" y="1205459"/>
            <a:chExt cx="497504" cy="2694418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95D94CE-BFE3-B9CB-56D8-911DA1C87673}"/>
                </a:ext>
              </a:extLst>
            </p:cNvPr>
            <p:cNvCxnSpPr/>
            <p:nvPr/>
          </p:nvCxnSpPr>
          <p:spPr>
            <a:xfrm>
              <a:off x="1193533" y="1205459"/>
              <a:ext cx="0" cy="269441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2FAB5BC-6BB1-6E80-72D4-3D56E1BDE281}"/>
                </a:ext>
              </a:extLst>
            </p:cNvPr>
            <p:cNvSpPr txBox="1"/>
            <p:nvPr/>
          </p:nvSpPr>
          <p:spPr>
            <a:xfrm rot="16200000">
              <a:off x="-162507" y="2220460"/>
              <a:ext cx="2178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Lower is better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2EDB5EC-FAE4-8384-0B8A-CE44DB2165C6}"/>
              </a:ext>
            </a:extLst>
          </p:cNvPr>
          <p:cNvGrpSpPr/>
          <p:nvPr/>
        </p:nvGrpSpPr>
        <p:grpSpPr>
          <a:xfrm>
            <a:off x="10323386" y="21072617"/>
            <a:ext cx="7001082" cy="400110"/>
            <a:chOff x="387458" y="1369872"/>
            <a:chExt cx="7001082" cy="400110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3CA179C-4FA4-4844-C9CD-C825C03FE330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39D3B7-1732-F8F6-CD22-F41AA6A518DC}"/>
                </a:ext>
              </a:extLst>
            </p:cNvPr>
            <p:cNvSpPr txBox="1"/>
            <p:nvPr/>
          </p:nvSpPr>
          <p:spPr>
            <a:xfrm>
              <a:off x="5785281" y="1369872"/>
              <a:ext cx="1603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Temperature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8D19CB9-94B3-AF77-65FF-82B54F7B7D3C}"/>
              </a:ext>
            </a:extLst>
          </p:cNvPr>
          <p:cNvSpPr txBox="1"/>
          <p:nvPr/>
        </p:nvSpPr>
        <p:spPr>
          <a:xfrm>
            <a:off x="12901576" y="20437071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bitflips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A77741E-2955-3E23-C161-F048DAC7E462}"/>
              </a:ext>
            </a:extLst>
          </p:cNvPr>
          <p:cNvSpPr/>
          <p:nvPr/>
        </p:nvSpPr>
        <p:spPr>
          <a:xfrm>
            <a:off x="11702380" y="20786867"/>
            <a:ext cx="3745916" cy="618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79FC651-B15C-01B0-3E8B-407619F08925}"/>
              </a:ext>
            </a:extLst>
          </p:cNvPr>
          <p:cNvSpPr/>
          <p:nvPr/>
        </p:nvSpPr>
        <p:spPr>
          <a:xfrm>
            <a:off x="11702379" y="20863498"/>
            <a:ext cx="37035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Vulnerable Temperature Range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FCA4A17-7A77-CC1F-3386-B6CF43AF3D30}"/>
              </a:ext>
            </a:extLst>
          </p:cNvPr>
          <p:cNvCxnSpPr>
            <a:cxnSpLocks/>
          </p:cNvCxnSpPr>
          <p:nvPr/>
        </p:nvCxnSpPr>
        <p:spPr>
          <a:xfrm>
            <a:off x="15472092" y="20780413"/>
            <a:ext cx="9547" cy="642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DAE2972A-65B4-945B-AADF-619D7307BF9B}"/>
              </a:ext>
            </a:extLst>
          </p:cNvPr>
          <p:cNvSpPr txBox="1"/>
          <p:nvPr/>
        </p:nvSpPr>
        <p:spPr>
          <a:xfrm>
            <a:off x="15486292" y="20759257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38232"/>
                </a:solidFill>
                <a:latin typeface="Cambria" panose="02040503050406030204" pitchFamily="18" charset="0"/>
              </a:rPr>
              <a:t>no bitflips</a:t>
            </a:r>
          </a:p>
        </p:txBody>
      </p: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6D23B6A1-ACFB-1098-76A3-4AC2F9184C0D}"/>
              </a:ext>
            </a:extLst>
          </p:cNvPr>
          <p:cNvCxnSpPr>
            <a:cxnSpLocks/>
          </p:cNvCxnSpPr>
          <p:nvPr/>
        </p:nvCxnSpPr>
        <p:spPr>
          <a:xfrm>
            <a:off x="11731525" y="20764112"/>
            <a:ext cx="7393" cy="6466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TextBox 588">
            <a:extLst>
              <a:ext uri="{FF2B5EF4-FFF2-40B4-BE49-F238E27FC236}">
                <a16:creationId xmlns:a16="http://schemas.microsoft.com/office/drawing/2014/main" id="{150BD8D1-E649-A6B9-5F36-6A83B0D5431A}"/>
              </a:ext>
            </a:extLst>
          </p:cNvPr>
          <p:cNvSpPr txBox="1"/>
          <p:nvPr/>
        </p:nvSpPr>
        <p:spPr>
          <a:xfrm>
            <a:off x="10393110" y="2076956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538232"/>
                </a:solidFill>
                <a:latin typeface="Cambria" panose="02040503050406030204" pitchFamily="18" charset="0"/>
              </a:rPr>
              <a:t>no bitflips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67520EF8-F72D-6872-CDAC-65A3C3BCED7C}"/>
              </a:ext>
            </a:extLst>
          </p:cNvPr>
          <p:cNvSpPr txBox="1"/>
          <p:nvPr/>
        </p:nvSpPr>
        <p:spPr>
          <a:xfrm>
            <a:off x="8043949" y="20521821"/>
            <a:ext cx="229705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Cambria" panose="02040503050406030204" pitchFamily="18" charset="0"/>
              </a:rPr>
              <a:t>DRAM Chip Temperature</a:t>
            </a:r>
          </a:p>
        </p:txBody>
      </p:sp>
      <p:pic>
        <p:nvPicPr>
          <p:cNvPr id="594" name="Picture 6" descr="Chart&#10;&#10;Description automatically generated">
            <a:extLst>
              <a:ext uri="{FF2B5EF4-FFF2-40B4-BE49-F238E27FC236}">
                <a16:creationId xmlns:a16="http://schemas.microsoft.com/office/drawing/2014/main" id="{A47F70A7-94B3-30AF-A5C0-761D173054C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971"/>
          <a:stretch/>
        </p:blipFill>
        <p:spPr>
          <a:xfrm>
            <a:off x="8056455" y="21643460"/>
            <a:ext cx="4717986" cy="2884989"/>
          </a:xfrm>
          <a:prstGeom prst="rect">
            <a:avLst/>
          </a:prstGeom>
        </p:spPr>
      </p:pic>
      <p:sp>
        <p:nvSpPr>
          <p:cNvPr id="600" name="Rectangle 599">
            <a:extLst>
              <a:ext uri="{FF2B5EF4-FFF2-40B4-BE49-F238E27FC236}">
                <a16:creationId xmlns:a16="http://schemas.microsoft.com/office/drawing/2014/main" id="{7332C6FD-8181-1CBD-4B4D-D88AC216E756}"/>
              </a:ext>
            </a:extLst>
          </p:cNvPr>
          <p:cNvSpPr/>
          <p:nvPr/>
        </p:nvSpPr>
        <p:spPr>
          <a:xfrm>
            <a:off x="13716806" y="28362491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4FC4E18E-C17C-7F03-2458-FEB93EFC2C4F}"/>
              </a:ext>
            </a:extLst>
          </p:cNvPr>
          <p:cNvCxnSpPr>
            <a:cxnSpLocks/>
          </p:cNvCxnSpPr>
          <p:nvPr/>
        </p:nvCxnSpPr>
        <p:spPr>
          <a:xfrm flipV="1">
            <a:off x="8613330" y="22013701"/>
            <a:ext cx="1779781" cy="3573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Arrow Connector 601">
            <a:extLst>
              <a:ext uri="{FF2B5EF4-FFF2-40B4-BE49-F238E27FC236}">
                <a16:creationId xmlns:a16="http://schemas.microsoft.com/office/drawing/2014/main" id="{A59DDC56-9ADB-A400-1A9D-4B0E9FC5483C}"/>
              </a:ext>
            </a:extLst>
          </p:cNvPr>
          <p:cNvCxnSpPr>
            <a:cxnSpLocks/>
          </p:cNvCxnSpPr>
          <p:nvPr/>
        </p:nvCxnSpPr>
        <p:spPr>
          <a:xfrm>
            <a:off x="11043876" y="21866562"/>
            <a:ext cx="1624106" cy="673291"/>
          </a:xfrm>
          <a:prstGeom prst="straightConnector1">
            <a:avLst/>
          </a:prstGeom>
          <a:ln w="76200">
            <a:solidFill>
              <a:srgbClr val="5382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4" name="TextBox 603">
            <a:extLst>
              <a:ext uri="{FF2B5EF4-FFF2-40B4-BE49-F238E27FC236}">
                <a16:creationId xmlns:a16="http://schemas.microsoft.com/office/drawing/2014/main" id="{58584FA6-2ED0-43CA-835A-587F6772C68C}"/>
              </a:ext>
            </a:extLst>
          </p:cNvPr>
          <p:cNvSpPr txBox="1"/>
          <p:nvPr/>
        </p:nvSpPr>
        <p:spPr>
          <a:xfrm rot="16200000">
            <a:off x="5995384" y="22869572"/>
            <a:ext cx="358972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Variation in Bit Error Rate per DRAM Row</a:t>
            </a:r>
          </a:p>
        </p:txBody>
      </p: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AE16F422-FBFB-927A-72A8-C20DE1937D04}"/>
              </a:ext>
            </a:extLst>
          </p:cNvPr>
          <p:cNvCxnSpPr>
            <a:cxnSpLocks/>
          </p:cNvCxnSpPr>
          <p:nvPr/>
        </p:nvCxnSpPr>
        <p:spPr>
          <a:xfrm flipV="1">
            <a:off x="8561571" y="23230475"/>
            <a:ext cx="1831727" cy="64897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B0869F06-4140-9D4C-8533-01DCAE3F8E30}"/>
              </a:ext>
            </a:extLst>
          </p:cNvPr>
          <p:cNvCxnSpPr>
            <a:cxnSpLocks/>
          </p:cNvCxnSpPr>
          <p:nvPr/>
        </p:nvCxnSpPr>
        <p:spPr>
          <a:xfrm flipV="1">
            <a:off x="10960933" y="23764009"/>
            <a:ext cx="1733147" cy="34310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D22C627C-02B8-8EBC-EF9A-D37C77B93ACA}"/>
              </a:ext>
            </a:extLst>
          </p:cNvPr>
          <p:cNvSpPr txBox="1"/>
          <p:nvPr/>
        </p:nvSpPr>
        <p:spPr>
          <a:xfrm>
            <a:off x="12872590" y="21693269"/>
            <a:ext cx="4249921" cy="2677656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/>
              </a:rPr>
              <a:t>A DRAM cell is vulnerable </a:t>
            </a:r>
            <a:br>
              <a:rPr lang="en-US" sz="2400" dirty="0"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in a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bounded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temperature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range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 </a:t>
            </a:r>
            <a:br>
              <a:rPr lang="en-US" sz="2400" dirty="0"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and </a:t>
            </a:r>
            <a:br>
              <a:rPr lang="en-US" sz="2400" dirty="0"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overall </a:t>
            </a:r>
            <a:r>
              <a:rPr lang="en-US" sz="2400" b="1" dirty="0">
                <a:latin typeface="Cambria" panose="02040503050406030204" pitchFamily="18" charset="0"/>
                <a:ea typeface="Cambria"/>
              </a:rPr>
              <a:t>bit error rate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changes </a:t>
            </a:r>
            <a:r>
              <a:rPr lang="en-US" sz="2400" b="1" dirty="0">
                <a:latin typeface="Cambria" panose="02040503050406030204" pitchFamily="18" charset="0"/>
                <a:ea typeface="Cambria"/>
              </a:rPr>
              <a:t>with temperature</a:t>
            </a:r>
            <a:r>
              <a:rPr lang="en-US" sz="2400" b="1" dirty="0">
                <a:solidFill>
                  <a:srgbClr val="8B278C"/>
                </a:solidFill>
                <a:latin typeface="Cambria" panose="02040503050406030204" pitchFamily="18" charset="0"/>
                <a:ea typeface="Cambria"/>
              </a:rPr>
              <a:t> </a:t>
            </a:r>
            <a:br>
              <a:rPr lang="en-US" sz="2400" b="1" dirty="0">
                <a:solidFill>
                  <a:srgbClr val="8B278C"/>
                </a:solidFill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based on the DRAM vendor</a:t>
            </a: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357B2304-38FC-E977-AD0C-ABB2BCB78F7E}"/>
              </a:ext>
            </a:extLst>
          </p:cNvPr>
          <p:cNvSpPr/>
          <p:nvPr/>
        </p:nvSpPr>
        <p:spPr>
          <a:xfrm>
            <a:off x="14652728" y="24730487"/>
            <a:ext cx="813334" cy="189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980F2836-E2BF-18E6-61E3-BC33627C5867}"/>
              </a:ext>
            </a:extLst>
          </p:cNvPr>
          <p:cNvSpPr txBox="1"/>
          <p:nvPr/>
        </p:nvSpPr>
        <p:spPr>
          <a:xfrm>
            <a:off x="8298137" y="24723639"/>
            <a:ext cx="4399817" cy="287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280"/>
              </a:lnSpc>
            </a:pPr>
            <a:r>
              <a:rPr lang="en-US" sz="2400" dirty="0">
                <a:latin typeface="Cambria" panose="02040503050406030204" pitchFamily="18" charset="0"/>
              </a:rPr>
              <a:t>Temperature (°C)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B3A9B260-E6E9-710E-98D6-5FE133C471E5}"/>
              </a:ext>
            </a:extLst>
          </p:cNvPr>
          <p:cNvSpPr txBox="1"/>
          <p:nvPr/>
        </p:nvSpPr>
        <p:spPr>
          <a:xfrm>
            <a:off x="8281772" y="25351062"/>
            <a:ext cx="424745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173052"/>
                </a:solidFill>
                <a:latin typeface="Cambria" panose="02040503050406030204" pitchFamily="18" charset="0"/>
              </a:rPr>
              <a:t>Memory Access Patterns</a:t>
            </a:r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62520DB7-5C40-61CC-58EF-B18485770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21829" r="26026" b="28889"/>
          <a:stretch/>
        </p:blipFill>
        <p:spPr>
          <a:xfrm>
            <a:off x="7392356" y="25242444"/>
            <a:ext cx="874236" cy="855620"/>
          </a:xfrm>
          <a:prstGeom prst="rect">
            <a:avLst/>
          </a:prstGeom>
        </p:spPr>
      </p:pic>
      <p:pic>
        <p:nvPicPr>
          <p:cNvPr id="635" name="Picture 634">
            <a:extLst>
              <a:ext uri="{FF2B5EF4-FFF2-40B4-BE49-F238E27FC236}">
                <a16:creationId xmlns:a16="http://schemas.microsoft.com/office/drawing/2014/main" id="{9BFE0E9C-947E-D542-EE07-3C10D745AD9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760" r="3803" b="4560"/>
          <a:stretch/>
        </p:blipFill>
        <p:spPr>
          <a:xfrm>
            <a:off x="30263622" y="22161841"/>
            <a:ext cx="1450758" cy="1296000"/>
          </a:xfrm>
          <a:prstGeom prst="rect">
            <a:avLst/>
          </a:prstGeom>
        </p:spPr>
      </p:pic>
      <p:pic>
        <p:nvPicPr>
          <p:cNvPr id="638" name="Picture 637">
            <a:extLst>
              <a:ext uri="{FF2B5EF4-FFF2-40B4-BE49-F238E27FC236}">
                <a16:creationId xmlns:a16="http://schemas.microsoft.com/office/drawing/2014/main" id="{F272397C-2D43-DBD9-0067-0B0115D98FC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0" r="353"/>
          <a:stretch/>
        </p:blipFill>
        <p:spPr>
          <a:xfrm>
            <a:off x="8083838" y="26290453"/>
            <a:ext cx="4640888" cy="2250875"/>
          </a:xfrm>
          <a:prstGeom prst="rect">
            <a:avLst/>
          </a:prstGeom>
        </p:spPr>
      </p:pic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BD1762BE-19A0-C136-4FC8-9D189C0F484D}"/>
              </a:ext>
            </a:extLst>
          </p:cNvPr>
          <p:cNvCxnSpPr>
            <a:cxnSpLocks/>
          </p:cNvCxnSpPr>
          <p:nvPr/>
        </p:nvCxnSpPr>
        <p:spPr>
          <a:xfrm flipV="1">
            <a:off x="8727292" y="26485616"/>
            <a:ext cx="3928804" cy="123009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DF704F1-36DA-0653-4735-3EC33072D629}"/>
              </a:ext>
            </a:extLst>
          </p:cNvPr>
          <p:cNvSpPr txBox="1"/>
          <p:nvPr/>
        </p:nvSpPr>
        <p:spPr>
          <a:xfrm>
            <a:off x="8690775" y="28545770"/>
            <a:ext cx="381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Aggressor Row Active Time (ns)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6A9076B-AE73-9B5A-9278-BA739C023C67}"/>
              </a:ext>
            </a:extLst>
          </p:cNvPr>
          <p:cNvSpPr txBox="1"/>
          <p:nvPr/>
        </p:nvSpPr>
        <p:spPr>
          <a:xfrm rot="16200000">
            <a:off x="6404882" y="27024821"/>
            <a:ext cx="279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Number of Bitflips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per DRAM Row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AE9C37A-0B9C-47CB-8AA6-702B2D094CBB}"/>
              </a:ext>
            </a:extLst>
          </p:cNvPr>
          <p:cNvSpPr txBox="1"/>
          <p:nvPr/>
        </p:nvSpPr>
        <p:spPr>
          <a:xfrm>
            <a:off x="12927018" y="26127549"/>
            <a:ext cx="4262587" cy="2677656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/>
              </a:rPr>
              <a:t>As the </a:t>
            </a:r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ea typeface="Cambria"/>
              </a:rPr>
              <a:t>aggressor row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ea typeface="Cambria"/>
              </a:rPr>
              <a:t>stays active longer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, </a:t>
            </a:r>
            <a:br>
              <a:rPr lang="en-US" sz="2400" dirty="0">
                <a:latin typeface="Cambria" panose="02040503050406030204" pitchFamily="18" charset="0"/>
                <a:ea typeface="Cambria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more DRAM cells </a:t>
            </a:r>
            <a:r>
              <a:rPr lang="en-US" sz="2400" dirty="0">
                <a:latin typeface="Cambria" panose="02040503050406030204" pitchFamily="18" charset="0"/>
                <a:ea typeface="Cambria"/>
              </a:rPr>
              <a:t>experience bitflips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and </a:t>
            </a:r>
            <a:br>
              <a:rPr lang="en-US" sz="2400" dirty="0">
                <a:latin typeface="Cambria" panose="02040503050406030204" pitchFamily="18" charset="0"/>
                <a:ea typeface="Cambria"/>
              </a:rPr>
            </a:br>
            <a:r>
              <a:rPr lang="en-US" sz="2400" dirty="0">
                <a:latin typeface="Cambria" panose="02040503050406030204" pitchFamily="18" charset="0"/>
                <a:ea typeface="Cambria"/>
              </a:rPr>
              <a:t>bitflips occur at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</a:rPr>
              <a:t>lower activation counts 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E81FBEFC-A486-8200-DE9F-48FAE0623E78}"/>
              </a:ext>
            </a:extLst>
          </p:cNvPr>
          <p:cNvGrpSpPr/>
          <p:nvPr/>
        </p:nvGrpSpPr>
        <p:grpSpPr>
          <a:xfrm>
            <a:off x="17366776" y="21771966"/>
            <a:ext cx="6714322" cy="2012064"/>
            <a:chOff x="29054144" y="17462349"/>
            <a:chExt cx="6714322" cy="2012064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37DD29AA-52B9-A309-3CED-E862E545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" t="51564" r="48479" b="8225"/>
            <a:stretch/>
          </p:blipFill>
          <p:spPr>
            <a:xfrm>
              <a:off x="29381647" y="17604317"/>
              <a:ext cx="5295791" cy="1549127"/>
            </a:xfrm>
            <a:prstGeom prst="rect">
              <a:avLst/>
            </a:prstGeom>
          </p:spPr>
        </p:pic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99FC0C2-6BD5-3946-DD6C-AA0DDA42C285}"/>
                </a:ext>
              </a:extLst>
            </p:cNvPr>
            <p:cNvSpPr txBox="1"/>
            <p:nvPr/>
          </p:nvSpPr>
          <p:spPr>
            <a:xfrm>
              <a:off x="29254199" y="19074303"/>
              <a:ext cx="5553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Column Index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08B3FF8-3461-E615-9A5C-7C85DE7AF501}"/>
                </a:ext>
              </a:extLst>
            </p:cNvPr>
            <p:cNvSpPr txBox="1"/>
            <p:nvPr/>
          </p:nvSpPr>
          <p:spPr>
            <a:xfrm rot="16200000">
              <a:off x="28504541" y="18011952"/>
              <a:ext cx="1499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Chip ID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3E10167-1030-47C2-9715-C2D7FFF4E130}"/>
                </a:ext>
              </a:extLst>
            </p:cNvPr>
            <p:cNvSpPr txBox="1"/>
            <p:nvPr/>
          </p:nvSpPr>
          <p:spPr>
            <a:xfrm>
              <a:off x="34593743" y="17610330"/>
              <a:ext cx="1174723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  <a:ea typeface="Cambria"/>
                </a:rPr>
                <a:t># of Bitflips in a Column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C2B9427-5FBB-0B70-A111-BF8A0F38A1AF}"/>
                </a:ext>
              </a:extLst>
            </p:cNvPr>
            <p:cNvGrpSpPr/>
            <p:nvPr/>
          </p:nvGrpSpPr>
          <p:grpSpPr>
            <a:xfrm>
              <a:off x="29656247" y="17584426"/>
              <a:ext cx="3953078" cy="1371723"/>
              <a:chOff x="1189463" y="928966"/>
              <a:chExt cx="3953078" cy="1371723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80CD79E7-88E3-C3C9-D9D9-49CC4783A549}"/>
                  </a:ext>
                </a:extLst>
              </p:cNvPr>
              <p:cNvSpPr/>
              <p:nvPr/>
            </p:nvSpPr>
            <p:spPr>
              <a:xfrm>
                <a:off x="1814843" y="1972044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1128" y="65084"/>
                      <a:pt x="48957" y="1521"/>
                      <a:pt x="105132" y="0"/>
                    </a:cubicBezTo>
                    <a:cubicBezTo>
                      <a:pt x="149010" y="-5363"/>
                      <a:pt x="213895" y="60837"/>
                      <a:pt x="210264" y="164323"/>
                    </a:cubicBezTo>
                    <a:cubicBezTo>
                      <a:pt x="214268" y="252429"/>
                      <a:pt x="159671" y="337626"/>
                      <a:pt x="105132" y="328646"/>
                    </a:cubicBezTo>
                    <a:cubicBezTo>
                      <a:pt x="44706" y="336408"/>
                      <a:pt x="3969" y="251585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75771E19-227B-F737-D5B7-D77E82A67CF1}"/>
                  </a:ext>
                </a:extLst>
              </p:cNvPr>
              <p:cNvSpPr/>
              <p:nvPr/>
            </p:nvSpPr>
            <p:spPr>
              <a:xfrm>
                <a:off x="4251384" y="1067209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-4270" y="70936"/>
                      <a:pt x="41540" y="2075"/>
                      <a:pt x="105132" y="0"/>
                    </a:cubicBezTo>
                    <a:cubicBezTo>
                      <a:pt x="167719" y="952"/>
                      <a:pt x="197161" y="73987"/>
                      <a:pt x="210264" y="164323"/>
                    </a:cubicBezTo>
                    <a:cubicBezTo>
                      <a:pt x="202432" y="262724"/>
                      <a:pt x="162297" y="333611"/>
                      <a:pt x="105132" y="328646"/>
                    </a:cubicBezTo>
                    <a:cubicBezTo>
                      <a:pt x="34422" y="321726"/>
                      <a:pt x="9932" y="259821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ECC699C-5BB1-3FCB-162E-749B85E76FDC}"/>
                  </a:ext>
                </a:extLst>
              </p:cNvPr>
              <p:cNvSpPr/>
              <p:nvPr/>
            </p:nvSpPr>
            <p:spPr>
              <a:xfrm>
                <a:off x="3507090" y="1687994"/>
                <a:ext cx="146209" cy="400296"/>
              </a:xfrm>
              <a:custGeom>
                <a:avLst/>
                <a:gdLst>
                  <a:gd name="connsiteX0" fmla="*/ 0 w 146209"/>
                  <a:gd name="connsiteY0" fmla="*/ 200148 h 400296"/>
                  <a:gd name="connsiteX1" fmla="*/ 73105 w 146209"/>
                  <a:gd name="connsiteY1" fmla="*/ 0 h 400296"/>
                  <a:gd name="connsiteX2" fmla="*/ 146210 w 146209"/>
                  <a:gd name="connsiteY2" fmla="*/ 200148 h 400296"/>
                  <a:gd name="connsiteX3" fmla="*/ 73105 w 146209"/>
                  <a:gd name="connsiteY3" fmla="*/ 400296 h 400296"/>
                  <a:gd name="connsiteX4" fmla="*/ 0 w 146209"/>
                  <a:gd name="connsiteY4" fmla="*/ 200148 h 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209" h="400296" extrusionOk="0">
                    <a:moveTo>
                      <a:pt x="0" y="200148"/>
                    </a:moveTo>
                    <a:cubicBezTo>
                      <a:pt x="-3118" y="87686"/>
                      <a:pt x="28967" y="1412"/>
                      <a:pt x="73105" y="0"/>
                    </a:cubicBezTo>
                    <a:cubicBezTo>
                      <a:pt x="118893" y="1140"/>
                      <a:pt x="141468" y="89760"/>
                      <a:pt x="146210" y="200148"/>
                    </a:cubicBezTo>
                    <a:cubicBezTo>
                      <a:pt x="143981" y="312864"/>
                      <a:pt x="113371" y="400901"/>
                      <a:pt x="73105" y="400296"/>
                    </a:cubicBezTo>
                    <a:cubicBezTo>
                      <a:pt x="20148" y="393412"/>
                      <a:pt x="3718" y="312463"/>
                      <a:pt x="0" y="200148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AB91D46-598B-04D1-EABC-B772F20FA09C}"/>
                  </a:ext>
                </a:extLst>
              </p:cNvPr>
              <p:cNvSpPr/>
              <p:nvPr/>
            </p:nvSpPr>
            <p:spPr>
              <a:xfrm>
                <a:off x="4932278" y="1179136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-4270" y="70936"/>
                      <a:pt x="41540" y="2075"/>
                      <a:pt x="105132" y="0"/>
                    </a:cubicBezTo>
                    <a:cubicBezTo>
                      <a:pt x="167719" y="952"/>
                      <a:pt x="197161" y="73987"/>
                      <a:pt x="210264" y="164323"/>
                    </a:cubicBezTo>
                    <a:cubicBezTo>
                      <a:pt x="202432" y="262724"/>
                      <a:pt x="162297" y="333611"/>
                      <a:pt x="105132" y="328646"/>
                    </a:cubicBezTo>
                    <a:cubicBezTo>
                      <a:pt x="34422" y="321726"/>
                      <a:pt x="9932" y="259821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7A65008-DB2B-3EEC-D3B5-7F42D3FE2C26}"/>
                  </a:ext>
                </a:extLst>
              </p:cNvPr>
              <p:cNvSpPr/>
              <p:nvPr/>
            </p:nvSpPr>
            <p:spPr>
              <a:xfrm>
                <a:off x="1189463" y="1342766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-4270" y="70936"/>
                      <a:pt x="41540" y="2075"/>
                      <a:pt x="105132" y="0"/>
                    </a:cubicBezTo>
                    <a:cubicBezTo>
                      <a:pt x="167719" y="952"/>
                      <a:pt x="197161" y="73987"/>
                      <a:pt x="210264" y="164323"/>
                    </a:cubicBezTo>
                    <a:cubicBezTo>
                      <a:pt x="202432" y="262724"/>
                      <a:pt x="162297" y="333611"/>
                      <a:pt x="105132" y="328646"/>
                    </a:cubicBezTo>
                    <a:cubicBezTo>
                      <a:pt x="34422" y="321726"/>
                      <a:pt x="9932" y="259821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96A81B3-D131-CC82-20C6-FF892847359A}"/>
                  </a:ext>
                </a:extLst>
              </p:cNvPr>
              <p:cNvSpPr/>
              <p:nvPr/>
            </p:nvSpPr>
            <p:spPr>
              <a:xfrm>
                <a:off x="3458938" y="1215311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-4270" y="70936"/>
                      <a:pt x="41540" y="2075"/>
                      <a:pt x="105132" y="0"/>
                    </a:cubicBezTo>
                    <a:cubicBezTo>
                      <a:pt x="167719" y="952"/>
                      <a:pt x="197161" y="73987"/>
                      <a:pt x="210264" y="164323"/>
                    </a:cubicBezTo>
                    <a:cubicBezTo>
                      <a:pt x="202432" y="262724"/>
                      <a:pt x="162297" y="333611"/>
                      <a:pt x="105132" y="328646"/>
                    </a:cubicBezTo>
                    <a:cubicBezTo>
                      <a:pt x="34422" y="321726"/>
                      <a:pt x="9932" y="259821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8D262F4-B439-8288-56FC-F41FB201E165}"/>
                  </a:ext>
                </a:extLst>
              </p:cNvPr>
              <p:cNvSpPr/>
              <p:nvPr/>
            </p:nvSpPr>
            <p:spPr>
              <a:xfrm>
                <a:off x="3312729" y="1044222"/>
                <a:ext cx="210263" cy="328645"/>
              </a:xfrm>
              <a:custGeom>
                <a:avLst/>
                <a:gdLst>
                  <a:gd name="connsiteX0" fmla="*/ 0 w 210263"/>
                  <a:gd name="connsiteY0" fmla="*/ 164323 h 328645"/>
                  <a:gd name="connsiteX1" fmla="*/ 105132 w 210263"/>
                  <a:gd name="connsiteY1" fmla="*/ 0 h 328645"/>
                  <a:gd name="connsiteX2" fmla="*/ 210264 w 210263"/>
                  <a:gd name="connsiteY2" fmla="*/ 164323 h 328645"/>
                  <a:gd name="connsiteX3" fmla="*/ 105132 w 210263"/>
                  <a:gd name="connsiteY3" fmla="*/ 328646 h 328645"/>
                  <a:gd name="connsiteX4" fmla="*/ 0 w 210263"/>
                  <a:gd name="connsiteY4" fmla="*/ 164323 h 32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63" h="328645" extrusionOk="0">
                    <a:moveTo>
                      <a:pt x="0" y="164323"/>
                    </a:moveTo>
                    <a:cubicBezTo>
                      <a:pt x="-4270" y="70936"/>
                      <a:pt x="41540" y="2075"/>
                      <a:pt x="105132" y="0"/>
                    </a:cubicBezTo>
                    <a:cubicBezTo>
                      <a:pt x="167719" y="952"/>
                      <a:pt x="197161" y="73987"/>
                      <a:pt x="210264" y="164323"/>
                    </a:cubicBezTo>
                    <a:cubicBezTo>
                      <a:pt x="202432" y="262724"/>
                      <a:pt x="162297" y="333611"/>
                      <a:pt x="105132" y="328646"/>
                    </a:cubicBezTo>
                    <a:cubicBezTo>
                      <a:pt x="34422" y="321726"/>
                      <a:pt x="9932" y="259821"/>
                      <a:pt x="0" y="16432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F3BED0A-94BF-342C-B94F-BC0267EEC28D}"/>
                  </a:ext>
                </a:extLst>
              </p:cNvPr>
              <p:cNvSpPr/>
              <p:nvPr/>
            </p:nvSpPr>
            <p:spPr>
              <a:xfrm>
                <a:off x="2983174" y="928966"/>
                <a:ext cx="162289" cy="439145"/>
              </a:xfrm>
              <a:custGeom>
                <a:avLst/>
                <a:gdLst>
                  <a:gd name="connsiteX0" fmla="*/ 0 w 162289"/>
                  <a:gd name="connsiteY0" fmla="*/ 219573 h 439145"/>
                  <a:gd name="connsiteX1" fmla="*/ 81145 w 162289"/>
                  <a:gd name="connsiteY1" fmla="*/ 0 h 439145"/>
                  <a:gd name="connsiteX2" fmla="*/ 162290 w 162289"/>
                  <a:gd name="connsiteY2" fmla="*/ 219573 h 439145"/>
                  <a:gd name="connsiteX3" fmla="*/ 81145 w 162289"/>
                  <a:gd name="connsiteY3" fmla="*/ 439146 h 439145"/>
                  <a:gd name="connsiteX4" fmla="*/ 0 w 162289"/>
                  <a:gd name="connsiteY4" fmla="*/ 219573 h 43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289" h="439145" extrusionOk="0">
                    <a:moveTo>
                      <a:pt x="0" y="219573"/>
                    </a:moveTo>
                    <a:cubicBezTo>
                      <a:pt x="-5707" y="94786"/>
                      <a:pt x="33700" y="987"/>
                      <a:pt x="81145" y="0"/>
                    </a:cubicBezTo>
                    <a:cubicBezTo>
                      <a:pt x="142727" y="3530"/>
                      <a:pt x="157180" y="98468"/>
                      <a:pt x="162290" y="219573"/>
                    </a:cubicBezTo>
                    <a:cubicBezTo>
                      <a:pt x="157158" y="345852"/>
                      <a:pt x="125584" y="441224"/>
                      <a:pt x="81145" y="439146"/>
                    </a:cubicBezTo>
                    <a:cubicBezTo>
                      <a:pt x="18361" y="429315"/>
                      <a:pt x="6583" y="343986"/>
                      <a:pt x="0" y="219573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F3562644-4327-F7D2-B050-BA1A8210F132}"/>
              </a:ext>
            </a:extLst>
          </p:cNvPr>
          <p:cNvSpPr txBox="1"/>
          <p:nvPr/>
        </p:nvSpPr>
        <p:spPr>
          <a:xfrm>
            <a:off x="17482151" y="23863358"/>
            <a:ext cx="11006027" cy="830997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Both </a:t>
            </a:r>
            <a:r>
              <a:rPr lang="en-US" sz="2400" b="1" dirty="0">
                <a:solidFill>
                  <a:srgbClr val="C55911"/>
                </a:solidFill>
                <a:latin typeface="Cambria" panose="02040503050406030204" pitchFamily="18" charset="0"/>
              </a:rPr>
              <a:t>manufacturing process </a:t>
            </a:r>
            <a:r>
              <a:rPr lang="en-US" sz="2400" dirty="0"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design decisions </a:t>
            </a:r>
            <a:r>
              <a:rPr lang="en-US" sz="2400" dirty="0">
                <a:latin typeface="Cambria" panose="02040503050406030204" pitchFamily="18" charset="0"/>
              </a:rPr>
              <a:t>affect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vulnerability to read disturbance</a:t>
            </a:r>
          </a:p>
        </p:txBody>
      </p:sp>
      <p:pic>
        <p:nvPicPr>
          <p:cNvPr id="241" name="Picture Placeholder 5">
            <a:extLst>
              <a:ext uri="{FF2B5EF4-FFF2-40B4-BE49-F238E27FC236}">
                <a16:creationId xmlns:a16="http://schemas.microsoft.com/office/drawing/2014/main" id="{A613499D-AC62-6359-55E0-159A459CC02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42131" r="49705" b="6270"/>
          <a:stretch/>
        </p:blipFill>
        <p:spPr>
          <a:xfrm>
            <a:off x="24679165" y="20878087"/>
            <a:ext cx="3742036" cy="2172321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998DCB9-06B9-2F28-F817-C7733A1C2595}"/>
              </a:ext>
            </a:extLst>
          </p:cNvPr>
          <p:cNvGrpSpPr/>
          <p:nvPr/>
        </p:nvGrpSpPr>
        <p:grpSpPr>
          <a:xfrm>
            <a:off x="25359145" y="21271805"/>
            <a:ext cx="2903313" cy="1095863"/>
            <a:chOff x="1974273" y="1700645"/>
            <a:chExt cx="2473036" cy="734291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6D0CDC9-8B6A-64A8-B44D-50378B8A53A8}"/>
                </a:ext>
              </a:extLst>
            </p:cNvPr>
            <p:cNvCxnSpPr/>
            <p:nvPr/>
          </p:nvCxnSpPr>
          <p:spPr>
            <a:xfrm flipH="1">
              <a:off x="1974273" y="2434936"/>
              <a:ext cx="2473036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23D0C7C-8B5F-B2F2-D13C-52B3E9846AF8}"/>
                </a:ext>
              </a:extLst>
            </p:cNvPr>
            <p:cNvCxnSpPr/>
            <p:nvPr/>
          </p:nvCxnSpPr>
          <p:spPr>
            <a:xfrm flipH="1">
              <a:off x="1974273" y="1700645"/>
              <a:ext cx="2473036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408B63E-B302-4644-F70F-A9905BB864AF}"/>
                </a:ext>
              </a:extLst>
            </p:cNvPr>
            <p:cNvCxnSpPr/>
            <p:nvPr/>
          </p:nvCxnSpPr>
          <p:spPr>
            <a:xfrm>
              <a:off x="1974273" y="1700645"/>
              <a:ext cx="0" cy="734291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D0C13F67-9570-4E24-00DC-ACC6F2B3E1BF}"/>
              </a:ext>
            </a:extLst>
          </p:cNvPr>
          <p:cNvSpPr txBox="1"/>
          <p:nvPr/>
        </p:nvSpPr>
        <p:spPr>
          <a:xfrm>
            <a:off x="24995405" y="23003365"/>
            <a:ext cx="33931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DRAM Rows (sorted)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F5E8E1-319A-BFE9-8DC4-F3256F8FA977}"/>
              </a:ext>
            </a:extLst>
          </p:cNvPr>
          <p:cNvSpPr txBox="1"/>
          <p:nvPr/>
        </p:nvSpPr>
        <p:spPr>
          <a:xfrm rot="16200000">
            <a:off x="22673990" y="21545558"/>
            <a:ext cx="32911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Minimum Activation Count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to Observe a Bitflip (</a:t>
            </a:r>
            <a:r>
              <a:rPr lang="en-US" sz="2000" i="1" dirty="0" err="1">
                <a:latin typeface="Cambria" panose="02040503050406030204" pitchFamily="18" charset="0"/>
              </a:rPr>
              <a:t>HC</a:t>
            </a:r>
            <a:r>
              <a:rPr lang="en-US" sz="2000" i="1" baseline="-25000" dirty="0" err="1">
                <a:latin typeface="Cambria" panose="02040503050406030204" pitchFamily="18" charset="0"/>
              </a:rPr>
              <a:t>first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6B43F40-8A76-3298-6174-9467AF128B9A}"/>
              </a:ext>
            </a:extLst>
          </p:cNvPr>
          <p:cNvSpPr txBox="1"/>
          <p:nvPr/>
        </p:nvSpPr>
        <p:spPr>
          <a:xfrm>
            <a:off x="18549101" y="20530950"/>
            <a:ext cx="164149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BC5610"/>
                </a:solidFill>
                <a:latin typeface="Cambria" panose="02040503050406030204" pitchFamily="18" charset="0"/>
              </a:rPr>
              <a:t>Physical</a:t>
            </a:r>
          </a:p>
          <a:p>
            <a:r>
              <a:rPr lang="en-US" sz="3000" dirty="0">
                <a:solidFill>
                  <a:srgbClr val="BC5610"/>
                </a:solidFill>
                <a:latin typeface="Cambria" panose="02040503050406030204" pitchFamily="18" charset="0"/>
              </a:rPr>
              <a:t>Location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719FD443-16DB-E98A-7009-EE6BA1E9C151}"/>
              </a:ext>
            </a:extLst>
          </p:cNvPr>
          <p:cNvSpPr txBox="1"/>
          <p:nvPr/>
        </p:nvSpPr>
        <p:spPr>
          <a:xfrm>
            <a:off x="19938246" y="31158460"/>
            <a:ext cx="11784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BlockHammer: Selectively Throttling Accesses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5DB55EC-1353-01B2-C518-2D96390D78E8}"/>
              </a:ext>
            </a:extLst>
          </p:cNvPr>
          <p:cNvSpPr txBox="1"/>
          <p:nvPr/>
        </p:nvSpPr>
        <p:spPr>
          <a:xfrm>
            <a:off x="11776193" y="31158460"/>
            <a:ext cx="8259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HiRA: Hidden Row Activation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3E29A-AE64-8C4E-F699-EEC04DC60139}"/>
              </a:ext>
            </a:extLst>
          </p:cNvPr>
          <p:cNvSpPr txBox="1"/>
          <p:nvPr/>
        </p:nvSpPr>
        <p:spPr>
          <a:xfrm>
            <a:off x="21614968" y="6588207"/>
            <a:ext cx="5030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Address Virtualization</a:t>
            </a:r>
            <a:endParaRPr lang="en-US" sz="3600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C10BD6-08CF-08EC-99F3-A14DDA0E41BB}"/>
              </a:ext>
            </a:extLst>
          </p:cNvPr>
          <p:cNvSpPr txBox="1"/>
          <p:nvPr/>
        </p:nvSpPr>
        <p:spPr>
          <a:xfrm>
            <a:off x="19937463" y="33114141"/>
            <a:ext cx="9395280" cy="3477875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 RowHammer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attack using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pic>
        <p:nvPicPr>
          <p:cNvPr id="26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A5348458-D88F-60D6-D4E1-75720A26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180" y="318202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Content Placeholder 5">
            <a:extLst>
              <a:ext uri="{FF2B5EF4-FFF2-40B4-BE49-F238E27FC236}">
                <a16:creationId xmlns:a16="http://schemas.microsoft.com/office/drawing/2014/main" id="{88DFA839-1895-F9CE-7001-D370C51AF86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75" b="24263"/>
          <a:stretch/>
        </p:blipFill>
        <p:spPr>
          <a:xfrm>
            <a:off x="25582289" y="31849761"/>
            <a:ext cx="2214241" cy="113949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876B72-E8DC-CFD6-E78C-394077381FE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22008304" y="32419510"/>
            <a:ext cx="3573984" cy="44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86C1970-3850-5005-BB86-361709E525BD}"/>
              </a:ext>
            </a:extLst>
          </p:cNvPr>
          <p:cNvSpPr txBox="1"/>
          <p:nvPr/>
        </p:nvSpPr>
        <p:spPr>
          <a:xfrm>
            <a:off x="26447327" y="35266531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7D04B9-FCBF-D82B-717B-0AD1021D495A}"/>
              </a:ext>
            </a:extLst>
          </p:cNvPr>
          <p:cNvGrpSpPr/>
          <p:nvPr/>
        </p:nvGrpSpPr>
        <p:grpSpPr>
          <a:xfrm>
            <a:off x="24566173" y="33001998"/>
            <a:ext cx="3065232" cy="2232564"/>
            <a:chOff x="5066331" y="2817901"/>
            <a:chExt cx="3065232" cy="22325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5208E9-F630-153B-CF61-DC695B5EF9F5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717CF6-571B-5818-8E97-461F7375ABF7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44A38E1-50F8-4317-604C-B5CFDE30658F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5066331" y="3202530"/>
              <a:ext cx="1985232" cy="1199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AB24BC9-9907-A91E-8D15-AE23E08811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4843463" y="33326589"/>
            <a:ext cx="942886" cy="942886"/>
          </a:xfrm>
          <a:prstGeom prst="rect">
            <a:avLst/>
          </a:prstGeom>
        </p:spPr>
      </p:pic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45F64D3-814A-1A60-7045-187465838F85}"/>
              </a:ext>
            </a:extLst>
          </p:cNvPr>
          <p:cNvGrpSpPr/>
          <p:nvPr/>
        </p:nvGrpSpPr>
        <p:grpSpPr>
          <a:xfrm>
            <a:off x="11910114" y="35807242"/>
            <a:ext cx="7760533" cy="1076995"/>
            <a:chOff x="12130582" y="29531377"/>
            <a:chExt cx="7760533" cy="1076995"/>
          </a:xfrm>
        </p:grpSpPr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9A56D636-583C-F26D-EEE6-89F6955C32E9}"/>
                </a:ext>
              </a:extLst>
            </p:cNvPr>
            <p:cNvCxnSpPr>
              <a:cxnSpLocks/>
            </p:cNvCxnSpPr>
            <p:nvPr/>
          </p:nvCxnSpPr>
          <p:spPr>
            <a:xfrm>
              <a:off x="12130582" y="3007480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800B3F-E2EF-EE5C-E0A0-114D4F56EB24}"/>
                </a:ext>
              </a:extLst>
            </p:cNvPr>
            <p:cNvCxnSpPr/>
            <p:nvPr/>
          </p:nvCxnSpPr>
          <p:spPr>
            <a:xfrm>
              <a:off x="12703143" y="29935816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6D888E4-0AC0-393C-367A-4C27BEDFF4C0}"/>
                </a:ext>
              </a:extLst>
            </p:cNvPr>
            <p:cNvCxnSpPr/>
            <p:nvPr/>
          </p:nvCxnSpPr>
          <p:spPr>
            <a:xfrm>
              <a:off x="15004526" y="299431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F63EC281-C681-D135-ECAC-221C33A64291}"/>
                </a:ext>
              </a:extLst>
            </p:cNvPr>
            <p:cNvCxnSpPr/>
            <p:nvPr/>
          </p:nvCxnSpPr>
          <p:spPr>
            <a:xfrm>
              <a:off x="16349869" y="29935816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DB4763E9-9DDF-CE51-F62B-2933D0621565}"/>
                </a:ext>
              </a:extLst>
            </p:cNvPr>
            <p:cNvCxnSpPr/>
            <p:nvPr/>
          </p:nvCxnSpPr>
          <p:spPr>
            <a:xfrm>
              <a:off x="18639475" y="299431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C1522CA3-4122-4DDE-CE79-DA0F75F06E0B}"/>
                </a:ext>
              </a:extLst>
            </p:cNvPr>
            <p:cNvCxnSpPr/>
            <p:nvPr/>
          </p:nvCxnSpPr>
          <p:spPr>
            <a:xfrm>
              <a:off x="12703143" y="29760251"/>
              <a:ext cx="2301383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9B1D83A6-0CB1-DE46-0962-12F61BED67FC}"/>
                </a:ext>
              </a:extLst>
            </p:cNvPr>
            <p:cNvCxnSpPr>
              <a:cxnSpLocks/>
            </p:cNvCxnSpPr>
            <p:nvPr/>
          </p:nvCxnSpPr>
          <p:spPr>
            <a:xfrm>
              <a:off x="14993971" y="29765780"/>
              <a:ext cx="1355282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47AE56A1-5369-ACBD-C6EF-8846BFFB8DD6}"/>
                </a:ext>
              </a:extLst>
            </p:cNvPr>
            <p:cNvCxnSpPr/>
            <p:nvPr/>
          </p:nvCxnSpPr>
          <p:spPr>
            <a:xfrm>
              <a:off x="16349253" y="29767566"/>
              <a:ext cx="2301383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0181528C-0E1B-0D7F-8960-F8F8D557E157}"/>
                </a:ext>
              </a:extLst>
            </p:cNvPr>
            <p:cNvSpPr/>
            <p:nvPr/>
          </p:nvSpPr>
          <p:spPr>
            <a:xfrm>
              <a:off x="15190251" y="29615578"/>
              <a:ext cx="912039" cy="24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A55F50A1-A3D7-1D7D-79C2-4B45E01211AB}"/>
                </a:ext>
              </a:extLst>
            </p:cNvPr>
            <p:cNvSpPr txBox="1"/>
            <p:nvPr/>
          </p:nvSpPr>
          <p:spPr>
            <a:xfrm>
              <a:off x="12130582" y="30199162"/>
              <a:ext cx="1341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ACT RowA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22A8C4DD-DDE0-8E73-9B1E-2D8AF6FE003A}"/>
                </a:ext>
              </a:extLst>
            </p:cNvPr>
            <p:cNvSpPr txBox="1"/>
            <p:nvPr/>
          </p:nvSpPr>
          <p:spPr>
            <a:xfrm>
              <a:off x="14748134" y="30199162"/>
              <a:ext cx="6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AEE10315-D511-9BA3-8AB0-A886ED8D2BE0}"/>
                </a:ext>
              </a:extLst>
            </p:cNvPr>
            <p:cNvSpPr txBox="1"/>
            <p:nvPr/>
          </p:nvSpPr>
          <p:spPr>
            <a:xfrm>
              <a:off x="15765929" y="30199162"/>
              <a:ext cx="1338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ACT RowB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B0041150-B110-9B5E-A9A8-18D6CF0188E8}"/>
                </a:ext>
              </a:extLst>
            </p:cNvPr>
            <p:cNvSpPr txBox="1"/>
            <p:nvPr/>
          </p:nvSpPr>
          <p:spPr>
            <a:xfrm>
              <a:off x="18375768" y="30208262"/>
              <a:ext cx="6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F8109258-123C-72E5-9C55-D47DABF96115}"/>
                </a:ext>
              </a:extLst>
            </p:cNvPr>
            <p:cNvSpPr txBox="1"/>
            <p:nvPr/>
          </p:nvSpPr>
          <p:spPr>
            <a:xfrm>
              <a:off x="13225392" y="29548196"/>
              <a:ext cx="118487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 err="1">
                  <a:latin typeface="Cambria" panose="02040503050406030204" pitchFamily="18" charset="0"/>
                </a:rPr>
                <a:t>RAS</a:t>
              </a:r>
              <a:r>
                <a:rPr lang="en-US" sz="2000" i="1" dirty="0">
                  <a:latin typeface="Cambria" panose="02040503050406030204" pitchFamily="18" charset="0"/>
                </a:rPr>
                <a:t>: 32ns</a:t>
              </a: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0889FE82-79D8-7A83-631D-BB5921FCE9DD}"/>
                </a:ext>
              </a:extLst>
            </p:cNvPr>
            <p:cNvSpPr txBox="1"/>
            <p:nvPr/>
          </p:nvSpPr>
          <p:spPr>
            <a:xfrm>
              <a:off x="15089799" y="29531377"/>
              <a:ext cx="1098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 err="1">
                  <a:latin typeface="Cambria" panose="02040503050406030204" pitchFamily="18" charset="0"/>
                </a:rPr>
                <a:t>RP</a:t>
              </a:r>
              <a:r>
                <a:rPr lang="en-US" sz="2000" i="1" dirty="0">
                  <a:latin typeface="Cambria" panose="02040503050406030204" pitchFamily="18" charset="0"/>
                </a:rPr>
                <a:t>: 14ns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781DA8CF-B16C-F322-D59C-0D4BBF2C401C}"/>
                </a:ext>
              </a:extLst>
            </p:cNvPr>
            <p:cNvSpPr txBox="1"/>
            <p:nvPr/>
          </p:nvSpPr>
          <p:spPr>
            <a:xfrm>
              <a:off x="16871502" y="29555511"/>
              <a:ext cx="118487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 err="1">
                  <a:latin typeface="Cambria" panose="02040503050406030204" pitchFamily="18" charset="0"/>
                </a:rPr>
                <a:t>RAS</a:t>
              </a:r>
              <a:r>
                <a:rPr lang="en-US" sz="2000" i="1" dirty="0">
                  <a:latin typeface="Cambria" panose="02040503050406030204" pitchFamily="18" charset="0"/>
                </a:rPr>
                <a:t>: 32ns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008197B4-F829-A709-D6DD-986D5A6EF852}"/>
                </a:ext>
              </a:extLst>
            </p:cNvPr>
            <p:cNvSpPr txBox="1"/>
            <p:nvPr/>
          </p:nvSpPr>
          <p:spPr>
            <a:xfrm>
              <a:off x="19211121" y="29890138"/>
              <a:ext cx="679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time</a:t>
              </a: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407C2F-E89E-AE15-3B3C-C806449EB931}"/>
              </a:ext>
            </a:extLst>
          </p:cNvPr>
          <p:cNvCxnSpPr>
            <a:cxnSpLocks/>
          </p:cNvCxnSpPr>
          <p:nvPr/>
        </p:nvCxnSpPr>
        <p:spPr>
          <a:xfrm flipV="1">
            <a:off x="25333288" y="34269122"/>
            <a:ext cx="0" cy="4165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Rectangle 454">
            <a:extLst>
              <a:ext uri="{FF2B5EF4-FFF2-40B4-BE49-F238E27FC236}">
                <a16:creationId xmlns:a16="http://schemas.microsoft.com/office/drawing/2014/main" id="{9097DFE3-CBAA-A923-8283-BF02A6E811FE}"/>
              </a:ext>
            </a:extLst>
          </p:cNvPr>
          <p:cNvSpPr/>
          <p:nvPr/>
        </p:nvSpPr>
        <p:spPr>
          <a:xfrm>
            <a:off x="24678517" y="38218161"/>
            <a:ext cx="3465278" cy="25535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Compatibility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with Commodity DRAM  Chips: </a:t>
            </a:r>
          </a:p>
          <a:p>
            <a:endParaRPr 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requires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no proprietary information </a:t>
            </a:r>
            <a:b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of in-DRAM row mapping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no changes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0BE6D37C-8FE4-EF8B-7B6E-664C0D15435E}"/>
              </a:ext>
            </a:extLst>
          </p:cNvPr>
          <p:cNvSpPr/>
          <p:nvPr/>
        </p:nvSpPr>
        <p:spPr>
          <a:xfrm>
            <a:off x="26555153" y="34197993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830208B8-D15F-8C38-8DF1-8DB89F22018B}"/>
              </a:ext>
            </a:extLst>
          </p:cNvPr>
          <p:cNvSpPr/>
          <p:nvPr/>
        </p:nvSpPr>
        <p:spPr>
          <a:xfrm>
            <a:off x="26555153" y="34745129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58" name="Content Placeholder 2">
            <a:extLst>
              <a:ext uri="{FF2B5EF4-FFF2-40B4-BE49-F238E27FC236}">
                <a16:creationId xmlns:a16="http://schemas.microsoft.com/office/drawing/2014/main" id="{C8E62D0F-8F75-FBD0-ABE8-A2702C8066FB}"/>
              </a:ext>
            </a:extLst>
          </p:cNvPr>
          <p:cNvSpPr txBox="1">
            <a:spLocks/>
          </p:cNvSpPr>
          <p:nvPr/>
        </p:nvSpPr>
        <p:spPr>
          <a:xfrm>
            <a:off x="11412311" y="34897093"/>
            <a:ext cx="8736861" cy="5585248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>
            <a:lvl1pPr marL="0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108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39569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94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7914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83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618703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158274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69784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237406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0776982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316545" indent="0" algn="ctr" defTabSz="3079863" rtl="0" eaLnBrk="1" latinLnBrk="0" hangingPunct="1">
              <a:spcBef>
                <a:spcPct val="20000"/>
              </a:spcBef>
              <a:buFont typeface="Arial" pitchFamily="34" charset="0"/>
              <a:buNone/>
              <a:defRPr sz="691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Refreshing two rows in two different subarrays:</a:t>
            </a:r>
            <a:endParaRPr lang="en-US" sz="11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Using nominal timing parameters: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l"/>
            <a:endParaRPr lang="en-US" sz="1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Using HiRA: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12700" lvl="1" algn="l">
              <a:lnSpc>
                <a:spcPct val="110000"/>
              </a:lnSpc>
            </a:pPr>
            <a:endParaRPr lang="en-US" sz="11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HiRA works in 56 off-the-shelf DRAM chips from SK Hynix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30F4B55A-D9D0-009F-0E03-E62E6C40B24C}"/>
              </a:ext>
            </a:extLst>
          </p:cNvPr>
          <p:cNvGrpSpPr/>
          <p:nvPr/>
        </p:nvGrpSpPr>
        <p:grpSpPr>
          <a:xfrm>
            <a:off x="11902225" y="37368193"/>
            <a:ext cx="7760533" cy="1484995"/>
            <a:chOff x="343241" y="3380049"/>
            <a:chExt cx="7760533" cy="1484995"/>
          </a:xfrm>
        </p:grpSpPr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940C5890-52EB-B3A9-04B5-7E3D0A77D638}"/>
                </a:ext>
              </a:extLst>
            </p:cNvPr>
            <p:cNvCxnSpPr>
              <a:cxnSpLocks/>
            </p:cNvCxnSpPr>
            <p:nvPr/>
          </p:nvCxnSpPr>
          <p:spPr>
            <a:xfrm>
              <a:off x="343241" y="4032800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9F00D1F8-83C4-8A9B-A208-48E2FBFBF583}"/>
                </a:ext>
              </a:extLst>
            </p:cNvPr>
            <p:cNvSpPr txBox="1"/>
            <p:nvPr/>
          </p:nvSpPr>
          <p:spPr>
            <a:xfrm>
              <a:off x="510881" y="4157158"/>
              <a:ext cx="8327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ACT 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RowA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35A4488D-5883-64B6-45A4-20B015F7EFCA}"/>
                </a:ext>
              </a:extLst>
            </p:cNvPr>
            <p:cNvSpPr txBox="1"/>
            <p:nvPr/>
          </p:nvSpPr>
          <p:spPr>
            <a:xfrm>
              <a:off x="1516442" y="4157158"/>
              <a:ext cx="6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456AEFD6-0F9F-8D0D-147C-8CC3CF25043D}"/>
                </a:ext>
              </a:extLst>
            </p:cNvPr>
            <p:cNvSpPr txBox="1"/>
            <p:nvPr/>
          </p:nvSpPr>
          <p:spPr>
            <a:xfrm>
              <a:off x="2219422" y="4157158"/>
              <a:ext cx="829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ACT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RowB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88E188E6-AD9F-F227-736F-655BF3000A17}"/>
                </a:ext>
              </a:extLst>
            </p:cNvPr>
            <p:cNvSpPr txBox="1"/>
            <p:nvPr/>
          </p:nvSpPr>
          <p:spPr>
            <a:xfrm>
              <a:off x="4684051" y="4166258"/>
              <a:ext cx="6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PRE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C9A21453-23D2-E1CE-7E7D-B6C10C4082F3}"/>
                </a:ext>
              </a:extLst>
            </p:cNvPr>
            <p:cNvCxnSpPr/>
            <p:nvPr/>
          </p:nvCxnSpPr>
          <p:spPr>
            <a:xfrm>
              <a:off x="915802" y="3893812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9322F32-369A-0B2C-963F-DF97F519EB9A}"/>
                </a:ext>
              </a:extLst>
            </p:cNvPr>
            <p:cNvCxnSpPr/>
            <p:nvPr/>
          </p:nvCxnSpPr>
          <p:spPr>
            <a:xfrm>
              <a:off x="1772834" y="390112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3E7C8A06-5582-D494-4A62-6CF52DCEB85A}"/>
                </a:ext>
              </a:extLst>
            </p:cNvPr>
            <p:cNvCxnSpPr/>
            <p:nvPr/>
          </p:nvCxnSpPr>
          <p:spPr>
            <a:xfrm>
              <a:off x="2620482" y="3893812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CC22F1E-0C4D-9731-D783-10C65E5EC0AB}"/>
                </a:ext>
              </a:extLst>
            </p:cNvPr>
            <p:cNvCxnSpPr/>
            <p:nvPr/>
          </p:nvCxnSpPr>
          <p:spPr>
            <a:xfrm>
              <a:off x="4947758" y="390112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33D5A309-AF4C-BBA6-39FA-6030383D1D6F}"/>
                </a:ext>
              </a:extLst>
            </p:cNvPr>
            <p:cNvSpPr txBox="1"/>
            <p:nvPr/>
          </p:nvSpPr>
          <p:spPr>
            <a:xfrm>
              <a:off x="963926" y="3380049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C03A83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>
                  <a:solidFill>
                    <a:srgbClr val="C03A83"/>
                  </a:solidFill>
                  <a:latin typeface="Cambria" panose="02040503050406030204" pitchFamily="18" charset="0"/>
                </a:rPr>
                <a:t>1</a:t>
              </a:r>
              <a:r>
                <a:rPr lang="en-US" sz="2000" i="1" dirty="0">
                  <a:solidFill>
                    <a:srgbClr val="C03A83"/>
                  </a:solidFill>
                  <a:latin typeface="Cambria" panose="02040503050406030204" pitchFamily="18" charset="0"/>
                </a:rPr>
                <a:t>: 3ns</a:t>
              </a:r>
            </a:p>
          </p:txBody>
        </p: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EF7C7DCA-437F-4F71-0D3D-028D99426ECC}"/>
                </a:ext>
              </a:extLst>
            </p:cNvPr>
            <p:cNvCxnSpPr>
              <a:cxnSpLocks/>
            </p:cNvCxnSpPr>
            <p:nvPr/>
          </p:nvCxnSpPr>
          <p:spPr>
            <a:xfrm>
              <a:off x="915802" y="3725562"/>
              <a:ext cx="838725" cy="0"/>
            </a:xfrm>
            <a:prstGeom prst="straightConnector1">
              <a:avLst/>
            </a:prstGeom>
            <a:ln w="38100">
              <a:solidFill>
                <a:srgbClr val="C03A8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12C3331C-E6CD-5DB0-C7FC-86DCC9E8C45C}"/>
                </a:ext>
              </a:extLst>
            </p:cNvPr>
            <p:cNvCxnSpPr/>
            <p:nvPr/>
          </p:nvCxnSpPr>
          <p:spPr>
            <a:xfrm>
              <a:off x="2664342" y="3718247"/>
              <a:ext cx="2301383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CEC93233-B6B9-18DC-607D-7F4903382710}"/>
                </a:ext>
              </a:extLst>
            </p:cNvPr>
            <p:cNvSpPr txBox="1"/>
            <p:nvPr/>
          </p:nvSpPr>
          <p:spPr>
            <a:xfrm>
              <a:off x="3186591" y="3506192"/>
              <a:ext cx="118487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 err="1">
                  <a:latin typeface="Cambria" panose="02040503050406030204" pitchFamily="18" charset="0"/>
                </a:rPr>
                <a:t>RAS</a:t>
              </a:r>
              <a:r>
                <a:rPr lang="en-US" sz="2000" i="1" dirty="0">
                  <a:latin typeface="Cambria" panose="02040503050406030204" pitchFamily="18" charset="0"/>
                </a:rPr>
                <a:t>: 32ns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B6F6D4C5-E1D2-6B4B-8354-805F2B2A29D6}"/>
                </a:ext>
              </a:extLst>
            </p:cNvPr>
            <p:cNvSpPr txBox="1"/>
            <p:nvPr/>
          </p:nvSpPr>
          <p:spPr>
            <a:xfrm>
              <a:off x="7423780" y="3848134"/>
              <a:ext cx="679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time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7ED28192-127D-4F76-0B13-C2BFCFF473A8}"/>
                </a:ext>
              </a:extLst>
            </p:cNvPr>
            <p:cNvSpPr txBox="1"/>
            <p:nvPr/>
          </p:nvSpPr>
          <p:spPr>
            <a:xfrm>
              <a:off x="1812356" y="3380049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accent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000" i="1" baseline="-25000" dirty="0">
                  <a:solidFill>
                    <a:schemeClr val="accent2"/>
                  </a:solidFill>
                  <a:latin typeface="Cambria" panose="02040503050406030204" pitchFamily="18" charset="0"/>
                </a:rPr>
                <a:t>2</a:t>
              </a:r>
              <a:r>
                <a:rPr lang="en-US" sz="2000" i="1" dirty="0">
                  <a:solidFill>
                    <a:schemeClr val="accent2"/>
                  </a:solidFill>
                  <a:latin typeface="Cambria" panose="02040503050406030204" pitchFamily="18" charset="0"/>
                </a:rPr>
                <a:t>: 3ns</a:t>
              </a:r>
            </a:p>
          </p:txBody>
        </p: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AD338F11-97FC-3788-4755-630B8C53E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72834" y="3723776"/>
              <a:ext cx="83012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14426F7-86AC-E7FE-2516-9C0F7F1750CA}"/>
              </a:ext>
            </a:extLst>
          </p:cNvPr>
          <p:cNvGrpSpPr/>
          <p:nvPr/>
        </p:nvGrpSpPr>
        <p:grpSpPr>
          <a:xfrm>
            <a:off x="16502373" y="36508736"/>
            <a:ext cx="1927794" cy="1671862"/>
            <a:chOff x="4943390" y="2389518"/>
            <a:chExt cx="1927794" cy="1671862"/>
          </a:xfrm>
        </p:grpSpPr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38A02F03-0960-48AB-0B66-02C1B676C18E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25" y="2999571"/>
              <a:ext cx="190545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ACFAEA1F-44AC-33E7-143F-B4DAF2F995E6}"/>
                </a:ext>
              </a:extLst>
            </p:cNvPr>
            <p:cNvSpPr txBox="1"/>
            <p:nvPr/>
          </p:nvSpPr>
          <p:spPr>
            <a:xfrm>
              <a:off x="4958230" y="2955858"/>
              <a:ext cx="19054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51.4% reduction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017762-4956-84CE-F278-CD3C81112493}"/>
                </a:ext>
              </a:extLst>
            </p:cNvPr>
            <p:cNvCxnSpPr>
              <a:cxnSpLocks/>
            </p:cNvCxnSpPr>
            <p:nvPr/>
          </p:nvCxnSpPr>
          <p:spPr>
            <a:xfrm>
              <a:off x="4943390" y="2655418"/>
              <a:ext cx="0" cy="1405962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5408BB-F8FA-B734-98A3-4196F6D0C98A}"/>
                </a:ext>
              </a:extLst>
            </p:cNvPr>
            <p:cNvCxnSpPr>
              <a:cxnSpLocks/>
            </p:cNvCxnSpPr>
            <p:nvPr/>
          </p:nvCxnSpPr>
          <p:spPr>
            <a:xfrm>
              <a:off x="6871184" y="2389518"/>
              <a:ext cx="0" cy="780268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36667C8-CBEF-5F5F-350B-6AA4A0079762}"/>
              </a:ext>
            </a:extLst>
          </p:cNvPr>
          <p:cNvSpPr txBox="1">
            <a:spLocks/>
          </p:cNvSpPr>
          <p:nvPr/>
        </p:nvSpPr>
        <p:spPr>
          <a:xfrm>
            <a:off x="11618904" y="39989184"/>
            <a:ext cx="4000924" cy="744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12.6% speedup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dirty="0"/>
              <a:t>by hiding </a:t>
            </a:r>
            <a:r>
              <a:rPr lang="en-US" sz="2000" i="1" dirty="0">
                <a:solidFill>
                  <a:schemeClr val="accent5">
                    <a:lumMod val="50000"/>
                  </a:schemeClr>
                </a:solidFill>
              </a:rPr>
              <a:t>periodic refresh</a:t>
            </a:r>
            <a:r>
              <a:rPr lang="en-US" sz="2000" dirty="0"/>
              <a:t> latency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C1A17AA-C17C-0420-FD07-185D04E70869}"/>
              </a:ext>
            </a:extLst>
          </p:cNvPr>
          <p:cNvSpPr txBox="1"/>
          <p:nvPr/>
        </p:nvSpPr>
        <p:spPr>
          <a:xfrm>
            <a:off x="20063276" y="38216493"/>
            <a:ext cx="4448961" cy="252376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Scalability</a:t>
            </a:r>
            <a:r>
              <a:rPr lang="en-US" sz="2000" b="1" dirty="0">
                <a:latin typeface="Cambria" panose="02040503050406030204" pitchFamily="18" charset="0"/>
              </a:rPr>
              <a:t> with Worsening DRAM Read Disturbance: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Competitive</a:t>
            </a:r>
            <a:r>
              <a:rPr lang="en-US" sz="1800" b="1" dirty="0">
                <a:latin typeface="Cambria" panose="02040503050406030204" pitchFamily="18" charset="0"/>
              </a:rPr>
              <a:t> </a:t>
            </a:r>
            <a:r>
              <a:rPr lang="en-US" sz="1800" dirty="0">
                <a:latin typeface="Cambria" panose="02040503050406030204" pitchFamily="18" charset="0"/>
              </a:rPr>
              <a:t>with state-of-the-art mechanisms (&lt;0.6% overhead) </a:t>
            </a:r>
            <a:r>
              <a:rPr lang="en-US" sz="1800" b="1" dirty="0">
                <a:latin typeface="Cambria" panose="02040503050406030204" pitchFamily="18" charset="0"/>
              </a:rPr>
              <a:t>when there is no attack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00B050"/>
                </a:solidFill>
                <a:latin typeface="Cambria" panose="02040503050406030204" pitchFamily="18" charset="0"/>
              </a:rPr>
              <a:t>Superior</a:t>
            </a:r>
            <a:r>
              <a:rPr lang="en-US" sz="1800" dirty="0">
                <a:latin typeface="Cambria" panose="02040503050406030204" pitchFamily="18" charset="0"/>
              </a:rPr>
              <a:t> performance (71% speedup) and DRAM energy (32% reduction) </a:t>
            </a:r>
            <a:r>
              <a:rPr lang="en-US" sz="1800" b="1" dirty="0">
                <a:latin typeface="Cambria" panose="02040503050406030204" pitchFamily="18" charset="0"/>
              </a:rPr>
              <a:t>when a RowHammer attack is present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F025E8A-2752-2732-566E-4604AB0E1AA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572" y="26744655"/>
            <a:ext cx="4071887" cy="168219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F16F20B-2386-CCF1-216A-949104EB8B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37139" y="27142147"/>
            <a:ext cx="3994669" cy="948433"/>
          </a:xfrm>
          <a:prstGeom prst="rect">
            <a:avLst/>
          </a:prstGeom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682C07AC-C038-B613-1CF5-882629D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58584" y="27059481"/>
            <a:ext cx="3754778" cy="9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E7EDD4-5313-599C-D266-8FDEDF06278C}"/>
              </a:ext>
            </a:extLst>
          </p:cNvPr>
          <p:cNvGrpSpPr/>
          <p:nvPr/>
        </p:nvGrpSpPr>
        <p:grpSpPr>
          <a:xfrm>
            <a:off x="458068" y="553260"/>
            <a:ext cx="27887464" cy="4301763"/>
            <a:chOff x="329861" y="553260"/>
            <a:chExt cx="27887464" cy="4301763"/>
          </a:xfrm>
        </p:grpSpPr>
        <p:sp>
          <p:nvSpPr>
            <p:cNvPr id="5" name="TextBox 4"/>
            <p:cNvSpPr txBox="1"/>
            <p:nvPr/>
          </p:nvSpPr>
          <p:spPr>
            <a:xfrm>
              <a:off x="2923828" y="1421022"/>
              <a:ext cx="23304812" cy="2133215"/>
            </a:xfrm>
            <a:prstGeom prst="rect">
              <a:avLst/>
            </a:prstGeom>
            <a:noFill/>
          </p:spPr>
          <p:txBody>
            <a:bodyPr wrap="square" lIns="100903" tIns="50452" rIns="100903" bIns="50452" rtlCol="0">
              <a:spAutoFit/>
            </a:bodyPr>
            <a:lstStyle/>
            <a:p>
              <a:pPr algn="ctr"/>
              <a:r>
                <a:rPr lang="en-US" sz="6600" b="1" dirty="0">
                  <a:latin typeface="Cambria" panose="02040503050406030204" pitchFamily="18" charset="0"/>
                </a:rPr>
                <a:t>Enabling Efficient and Scalable DRAM Read Disturbance Mitigation via New Experimental Insights</a:t>
              </a:r>
              <a:endParaRPr lang="en-US" sz="1600" b="1" dirty="0">
                <a:latin typeface="Cambria" panose="02040503050406030204" pitchFamily="18" charset="0"/>
                <a:cs typeface="Tahoma"/>
              </a:endParaRPr>
            </a:p>
          </p:txBody>
        </p:sp>
        <p:pic>
          <p:nvPicPr>
            <p:cNvPr id="24" name="Picture 23" descr="safari.png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891842" y="553260"/>
              <a:ext cx="3325483" cy="855244"/>
            </a:xfrm>
            <a:prstGeom prst="rect">
              <a:avLst/>
            </a:prstGeom>
          </p:spPr>
        </p:pic>
        <p:pic>
          <p:nvPicPr>
            <p:cNvPr id="382" name="Picture 381">
              <a:extLst>
                <a:ext uri="{FF2B5EF4-FFF2-40B4-BE49-F238E27FC236}">
                  <a16:creationId xmlns:a16="http://schemas.microsoft.com/office/drawing/2014/main" id="{587F555F-E911-FA09-42B0-594479B5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25615249" y="1994659"/>
              <a:ext cx="2418267" cy="241235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2202832-CE81-7533-C1B2-6B4124A4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61" y="553261"/>
              <a:ext cx="3810521" cy="777101"/>
            </a:xfrm>
            <a:prstGeom prst="rect">
              <a:avLst/>
            </a:prstGeom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DC256E2-17C1-6543-CCE2-0D74DCBB4611}"/>
                </a:ext>
              </a:extLst>
            </p:cNvPr>
            <p:cNvGrpSpPr/>
            <p:nvPr/>
          </p:nvGrpSpPr>
          <p:grpSpPr>
            <a:xfrm>
              <a:off x="8631292" y="3916141"/>
              <a:ext cx="10451756" cy="770248"/>
              <a:chOff x="10164590" y="4321566"/>
              <a:chExt cx="10451756" cy="770248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33C743-9A03-EEE7-2B55-3904980C6246}"/>
                  </a:ext>
                </a:extLst>
              </p:cNvPr>
              <p:cNvSpPr txBox="1"/>
              <p:nvPr/>
            </p:nvSpPr>
            <p:spPr>
              <a:xfrm>
                <a:off x="10164590" y="4322373"/>
                <a:ext cx="571881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>
                    <a:latin typeface="Cambria" panose="02040503050406030204" pitchFamily="18" charset="0"/>
                  </a:rPr>
                  <a:t>Abdullah Giray </a:t>
                </a:r>
                <a:r>
                  <a:rPr lang="en-US" sz="4400" dirty="0" err="1">
                    <a:latin typeface="Cambria" panose="02040503050406030204" pitchFamily="18" charset="0"/>
                  </a:rPr>
                  <a:t>Yaglikci</a:t>
                </a:r>
                <a:endParaRPr lang="en-US" sz="4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4EB5DC3-3DDA-BE64-5C6F-E2C142FEE03D}"/>
                  </a:ext>
                </a:extLst>
              </p:cNvPr>
              <p:cNvSpPr txBox="1"/>
              <p:nvPr/>
            </p:nvSpPr>
            <p:spPr>
              <a:xfrm>
                <a:off x="17652073" y="4321566"/>
                <a:ext cx="2964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>
                    <a:latin typeface="Cambria" panose="02040503050406030204" pitchFamily="18" charset="0"/>
                  </a:rPr>
                  <a:t>Onur </a:t>
                </a:r>
                <a:r>
                  <a:rPr lang="en-US" sz="4400" dirty="0" err="1">
                    <a:latin typeface="Cambria" panose="02040503050406030204" pitchFamily="18" charset="0"/>
                  </a:rPr>
                  <a:t>Mutlu</a:t>
                </a:r>
                <a:endParaRPr lang="en-US" sz="4400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411EB0-63BC-8375-6F3F-94A49B015A64}"/>
                </a:ext>
              </a:extLst>
            </p:cNvPr>
            <p:cNvSpPr txBox="1"/>
            <p:nvPr/>
          </p:nvSpPr>
          <p:spPr>
            <a:xfrm>
              <a:off x="25681283" y="4393358"/>
              <a:ext cx="2352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Lightning Talk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C297E3A-B389-64CA-5432-917A44AC1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8611" t="6838" r="8198" b="8433"/>
            <a:stretch/>
          </p:blipFill>
          <p:spPr>
            <a:xfrm>
              <a:off x="821826" y="1972633"/>
              <a:ext cx="2403583" cy="244800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2B716F-AB87-2E45-0603-A18A138CC600}"/>
                </a:ext>
              </a:extLst>
            </p:cNvPr>
            <p:cNvSpPr txBox="1"/>
            <p:nvPr/>
          </p:nvSpPr>
          <p:spPr>
            <a:xfrm>
              <a:off x="867317" y="4393358"/>
              <a:ext cx="2254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Contact Info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EA383-7963-D9AA-3984-5CF64CCF2FF1}"/>
              </a:ext>
            </a:extLst>
          </p:cNvPr>
          <p:cNvGrpSpPr/>
          <p:nvPr/>
        </p:nvGrpSpPr>
        <p:grpSpPr>
          <a:xfrm>
            <a:off x="-28990720" y="7794980"/>
            <a:ext cx="13420776" cy="9566558"/>
            <a:chOff x="524080" y="6696195"/>
            <a:chExt cx="13420776" cy="9566558"/>
          </a:xfrm>
        </p:grpSpPr>
        <p:pic>
          <p:nvPicPr>
            <p:cNvPr id="121" name="Content Placeholder 5">
              <a:extLst>
                <a:ext uri="{FF2B5EF4-FFF2-40B4-BE49-F238E27FC236}">
                  <a16:creationId xmlns:a16="http://schemas.microsoft.com/office/drawing/2014/main" id="{20A9E038-54AA-FC2C-9E9E-D18DD541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24" y="6696195"/>
              <a:ext cx="3195801" cy="3195801"/>
            </a:xfrm>
            <a:prstGeom prst="rect">
              <a:avLst/>
            </a:prstGeom>
          </p:spPr>
        </p:pic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9CB594F6-A984-1034-08C4-9DD53769CDFF}"/>
                </a:ext>
              </a:extLst>
            </p:cNvPr>
            <p:cNvSpPr/>
            <p:nvPr/>
          </p:nvSpPr>
          <p:spPr>
            <a:xfrm>
              <a:off x="2506791" y="7715662"/>
              <a:ext cx="614838" cy="41879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30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F7DFE5E-79A6-5CAA-4EB7-56895966D5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080" y="7925059"/>
              <a:ext cx="3096427" cy="4389918"/>
              <a:chOff x="105836" y="2144965"/>
              <a:chExt cx="2796723" cy="3965018"/>
            </a:xfrm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B8ECE04C-0890-D5AB-4B5B-ABA2604C1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836" y="3265304"/>
                <a:ext cx="2796723" cy="236719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0" name="TextBox 257">
                <a:extLst>
                  <a:ext uri="{FF2B5EF4-FFF2-40B4-BE49-F238E27FC236}">
                    <a16:creationId xmlns:a16="http://schemas.microsoft.com/office/drawing/2014/main" id="{F35CDEF1-D373-9DDF-9093-3A21803BF4B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39340" y="5843115"/>
                <a:ext cx="1729713" cy="26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Chip</a:t>
                </a:r>
              </a:p>
            </p:txBody>
          </p:sp>
          <p:cxnSp>
            <p:nvCxnSpPr>
              <p:cNvPr id="301" name="Straight Connector 85">
                <a:extLst>
                  <a:ext uri="{FF2B5EF4-FFF2-40B4-BE49-F238E27FC236}">
                    <a16:creationId xmlns:a16="http://schemas.microsoft.com/office/drawing/2014/main" id="{1125757A-2EE9-79A3-8A30-5DA2811196F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6433" y="4448899"/>
                <a:ext cx="20236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85">
                <a:extLst>
                  <a:ext uri="{FF2B5EF4-FFF2-40B4-BE49-F238E27FC236}">
                    <a16:creationId xmlns:a16="http://schemas.microsoft.com/office/drawing/2014/main" id="{379BC399-83A6-CB67-5BC8-27E786A3D1F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520095" y="4212343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85">
                <a:extLst>
                  <a:ext uri="{FF2B5EF4-FFF2-40B4-BE49-F238E27FC236}">
                    <a16:creationId xmlns:a16="http://schemas.microsoft.com/office/drawing/2014/main" id="{97808D61-44AE-3385-A1AE-1FB9E5A9707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76572" y="4202868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85">
                <a:extLst>
                  <a:ext uri="{FF2B5EF4-FFF2-40B4-BE49-F238E27FC236}">
                    <a16:creationId xmlns:a16="http://schemas.microsoft.com/office/drawing/2014/main" id="{212F5345-06A8-6A89-0E55-DBA7F17D9C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463380" y="419527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85">
                <a:extLst>
                  <a:ext uri="{FF2B5EF4-FFF2-40B4-BE49-F238E27FC236}">
                    <a16:creationId xmlns:a16="http://schemas.microsoft.com/office/drawing/2014/main" id="{15ADBA0D-D8C1-6021-DB27-8125CA6A9C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15310" y="418513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EE9109F0-1149-D2CE-C649-A4991CA86E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23595" y="3383625"/>
                <a:ext cx="393009" cy="814100"/>
                <a:chOff x="5058786" y="1915103"/>
                <a:chExt cx="238186" cy="493394"/>
              </a:xfrm>
            </p:grpSpPr>
            <p:sp>
              <p:nvSpPr>
                <p:cNvPr id="323" name="Rounded Rectangle 322">
                  <a:extLst>
                    <a:ext uri="{FF2B5EF4-FFF2-40B4-BE49-F238E27FC236}">
                      <a16:creationId xmlns:a16="http://schemas.microsoft.com/office/drawing/2014/main" id="{67C6109E-D850-C645-C052-6184CBB1A892}"/>
                    </a:ext>
                  </a:extLst>
                </p:cNvPr>
                <p:cNvSpPr/>
                <p:nvPr/>
              </p:nvSpPr>
              <p:spPr>
                <a:xfrm rot="5400000">
                  <a:off x="4931182" y="2042707"/>
                  <a:ext cx="493394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rgbClr val="F2F8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4" name="矩形 22">
                  <a:extLst>
                    <a:ext uri="{FF2B5EF4-FFF2-40B4-BE49-F238E27FC236}">
                      <a16:creationId xmlns:a16="http://schemas.microsoft.com/office/drawing/2014/main" id="{91782C70-2D7C-3669-1F0F-A8CA13CC76FF}"/>
                    </a:ext>
                  </a:extLst>
                </p:cNvPr>
                <p:cNvSpPr/>
                <p:nvPr/>
              </p:nvSpPr>
              <p:spPr>
                <a:xfrm rot="5400000">
                  <a:off x="4976848" y="2050798"/>
                  <a:ext cx="402063" cy="20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b="1" dirty="0">
                      <a:solidFill>
                        <a:srgbClr val="F79646">
                          <a:lumMod val="75000"/>
                        </a:srgb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Bank</a:t>
                  </a:r>
                  <a:endParaRPr lang="en-US" altLang="zh-CN" sz="1725" b="1" dirty="0">
                    <a:solidFill>
                      <a:srgbClr val="F79646">
                        <a:lumMod val="75000"/>
                      </a:srgbClr>
                    </a:solidFill>
                    <a:latin typeface="Cambria" panose="020405030504060302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07" name="Rounded Rectangle 306">
                <a:extLst>
                  <a:ext uri="{FF2B5EF4-FFF2-40B4-BE49-F238E27FC236}">
                    <a16:creationId xmlns:a16="http://schemas.microsoft.com/office/drawing/2014/main" id="{CB553F15-CB00-3F12-C042-356190D4C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121687" y="492723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C247D56A-6A09-7DEB-A71A-0DD7778E50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69525" y="3594171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08519B8D-184B-D252-4FD2-DDD4CD5D67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9296" y="358674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2" name="Rounded Rectangle 311">
                <a:extLst>
                  <a:ext uri="{FF2B5EF4-FFF2-40B4-BE49-F238E27FC236}">
                    <a16:creationId xmlns:a16="http://schemas.microsoft.com/office/drawing/2014/main" id="{F88E6DE6-460B-3C11-7F02-4A6E612E7B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14481" y="358158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4" name="Rounded Rectangle 313">
                <a:extLst>
                  <a:ext uri="{FF2B5EF4-FFF2-40B4-BE49-F238E27FC236}">
                    <a16:creationId xmlns:a16="http://schemas.microsoft.com/office/drawing/2014/main" id="{1CB0DB73-D907-F589-FC0E-844CB9919F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08263" y="490547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5" name="Rounded Rectangle 314">
                <a:extLst>
                  <a:ext uri="{FF2B5EF4-FFF2-40B4-BE49-F238E27FC236}">
                    <a16:creationId xmlns:a16="http://schemas.microsoft.com/office/drawing/2014/main" id="{210C0E8D-80BA-DDC4-BA4F-7D0DE111E4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6333" y="491804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16" name="Rounded Rectangle 315">
                <a:extLst>
                  <a:ext uri="{FF2B5EF4-FFF2-40B4-BE49-F238E27FC236}">
                    <a16:creationId xmlns:a16="http://schemas.microsoft.com/office/drawing/2014/main" id="{A54D49C4-263C-6717-2337-920E4337D2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75624" y="491196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BD653C1-2264-81BA-A646-C507C05ADE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081" y="3343835"/>
                <a:ext cx="416980" cy="2114050"/>
                <a:chOff x="3762791" y="2786149"/>
                <a:chExt cx="252714" cy="1281239"/>
              </a:xfrm>
            </p:grpSpPr>
            <p:sp>
              <p:nvSpPr>
                <p:cNvPr id="321" name="Rounded Rectangle 320">
                  <a:extLst>
                    <a:ext uri="{FF2B5EF4-FFF2-40B4-BE49-F238E27FC236}">
                      <a16:creationId xmlns:a16="http://schemas.microsoft.com/office/drawing/2014/main" id="{7CBD04F5-CE6D-B7D9-52B1-BCEB4C6F42CA}"/>
                    </a:ext>
                  </a:extLst>
                </p:cNvPr>
                <p:cNvSpPr/>
                <p:nvPr/>
              </p:nvSpPr>
              <p:spPr>
                <a:xfrm rot="5400000">
                  <a:off x="3246336" y="3307676"/>
                  <a:ext cx="1276049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2" name="矩形 19">
                  <a:extLst>
                    <a:ext uri="{FF2B5EF4-FFF2-40B4-BE49-F238E27FC236}">
                      <a16:creationId xmlns:a16="http://schemas.microsoft.com/office/drawing/2014/main" id="{8504631F-0E84-6DC2-6DFA-D6438A53B084}"/>
                    </a:ext>
                  </a:extLst>
                </p:cNvPr>
                <p:cNvSpPr/>
                <p:nvPr/>
              </p:nvSpPr>
              <p:spPr>
                <a:xfrm rot="5400000">
                  <a:off x="3248528" y="3300412"/>
                  <a:ext cx="1281239" cy="2527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 dirty="0">
                      <a:solidFill>
                        <a:prstClr val="white">
                          <a:lumMod val="85000"/>
                        </a:prst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Chip I/O</a:t>
                  </a:r>
                </a:p>
              </p:txBody>
            </p:sp>
          </p:grp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34E4350-2A09-27F3-BDD5-432CDFFE552A}"/>
                  </a:ext>
                </a:extLst>
              </p:cNvPr>
              <p:cNvCxnSpPr>
                <a:cxnSpLocks noChangeAspect="1"/>
                <a:stCxn id="122" idx="1"/>
              </p:cNvCxnSpPr>
              <p:nvPr/>
            </p:nvCxnSpPr>
            <p:spPr>
              <a:xfrm flipH="1">
                <a:off x="161968" y="2144965"/>
                <a:ext cx="1734672" cy="1137246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26A637C-F2F8-2EC4-0F1F-610CC5C6C910}"/>
                  </a:ext>
                </a:extLst>
              </p:cNvPr>
              <p:cNvCxnSpPr>
                <a:cxnSpLocks noChangeAspect="1"/>
                <a:stCxn id="122" idx="3"/>
              </p:cNvCxnSpPr>
              <p:nvPr/>
            </p:nvCxnSpPr>
            <p:spPr>
              <a:xfrm>
                <a:off x="2451968" y="2144966"/>
                <a:ext cx="415708" cy="1198989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8E734AA-8DF1-ED5C-4FEC-4A99E3F1D1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7063" y="9197888"/>
              <a:ext cx="4307011" cy="2916188"/>
              <a:chOff x="1640905" y="2457341"/>
              <a:chExt cx="2993861" cy="2027081"/>
            </a:xfrm>
          </p:grpSpPr>
          <p:sp>
            <p:nvSpPr>
              <p:cNvPr id="591" name="Rounded Rectangle 590">
                <a:extLst>
                  <a:ext uri="{FF2B5EF4-FFF2-40B4-BE49-F238E27FC236}">
                    <a16:creationId xmlns:a16="http://schemas.microsoft.com/office/drawing/2014/main" id="{9B209520-C404-4B7E-1C57-9F34F815B2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45435" y="2457341"/>
                <a:ext cx="2280322" cy="1775393"/>
              </a:xfrm>
              <a:prstGeom prst="roundRect">
                <a:avLst>
                  <a:gd name="adj" fmla="val 544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592" name="Straight Connector 115">
                <a:extLst>
                  <a:ext uri="{FF2B5EF4-FFF2-40B4-BE49-F238E27FC236}">
                    <a16:creationId xmlns:a16="http://schemas.microsoft.com/office/drawing/2014/main" id="{BB5CD4F5-4DD9-AA2C-935A-F850A25A313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866623" y="2807928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115">
                <a:extLst>
                  <a:ext uri="{FF2B5EF4-FFF2-40B4-BE49-F238E27FC236}">
                    <a16:creationId xmlns:a16="http://schemas.microsoft.com/office/drawing/2014/main" id="{E8E17148-274E-7250-9E17-B4C192D0633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552298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115">
                <a:extLst>
                  <a:ext uri="{FF2B5EF4-FFF2-40B4-BE49-F238E27FC236}">
                    <a16:creationId xmlns:a16="http://schemas.microsoft.com/office/drawing/2014/main" id="{51D857F2-71C4-7E3E-603E-01CDF1E9B5E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234404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115">
                <a:extLst>
                  <a:ext uri="{FF2B5EF4-FFF2-40B4-BE49-F238E27FC236}">
                    <a16:creationId xmlns:a16="http://schemas.microsoft.com/office/drawing/2014/main" id="{D6189360-E099-EE6D-48EC-F0CD4C753D2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2634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115">
                <a:extLst>
                  <a:ext uri="{FF2B5EF4-FFF2-40B4-BE49-F238E27FC236}">
                    <a16:creationId xmlns:a16="http://schemas.microsoft.com/office/drawing/2014/main" id="{45230713-8845-8DBF-E494-CE19A04550C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3648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124">
                <a:extLst>
                  <a:ext uri="{FF2B5EF4-FFF2-40B4-BE49-F238E27FC236}">
                    <a16:creationId xmlns:a16="http://schemas.microsoft.com/office/drawing/2014/main" id="{EFF4DB50-46BF-DB0C-46A6-91974E3395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500484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393B3133-888E-3F2A-4365-D9EC22DEAB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798" y="2529948"/>
                <a:ext cx="570729" cy="218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dirty="0" err="1">
                    <a:solidFill>
                      <a:srgbClr val="C0504D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800" dirty="0">
                  <a:solidFill>
                    <a:srgbClr val="C0504D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E2F186D-3FD7-F187-6222-0655A05726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8553" y="2772543"/>
                <a:ext cx="676005" cy="201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solidFill>
                      <a:srgbClr val="4BACC6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solidFill>
                    <a:srgbClr val="4BACC6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53B72C80-3483-4775-84E2-0BC9DB9D5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0174" y="3026018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D245FDD4-D875-3986-A852-CD705956B9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44870" y="363290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88E924F8-4F72-4A4B-05F3-3BA254158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5866" y="2589564"/>
                <a:ext cx="775754" cy="201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610" name="Rounded Rectangle 609">
                <a:extLst>
                  <a:ext uri="{FF2B5EF4-FFF2-40B4-BE49-F238E27FC236}">
                    <a16:creationId xmlns:a16="http://schemas.microsoft.com/office/drawing/2014/main" id="{377E3E7B-CF0C-A288-1C42-427CB89A79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9322" y="3906727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Row Buffer</a:t>
                </a:r>
              </a:p>
            </p:txBody>
          </p:sp>
          <p:cxnSp>
            <p:nvCxnSpPr>
              <p:cNvPr id="611" name="Straight Connector 124">
                <a:extLst>
                  <a:ext uri="{FF2B5EF4-FFF2-40B4-BE49-F238E27FC236}">
                    <a16:creationId xmlns:a16="http://schemas.microsoft.com/office/drawing/2014/main" id="{0785442C-4ACF-DA09-3DF2-EACD082C1FE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276206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124">
                <a:extLst>
                  <a:ext uri="{FF2B5EF4-FFF2-40B4-BE49-F238E27FC236}">
                    <a16:creationId xmlns:a16="http://schemas.microsoft.com/office/drawing/2014/main" id="{9552852D-B264-914C-F749-AC893E64059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045480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Oval 131">
                <a:extLst>
                  <a:ext uri="{FF2B5EF4-FFF2-40B4-BE49-F238E27FC236}">
                    <a16:creationId xmlns:a16="http://schemas.microsoft.com/office/drawing/2014/main" id="{ED1BA618-001B-6B49-71BC-489D78B59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42140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4" name="Oval 134">
                <a:extLst>
                  <a:ext uri="{FF2B5EF4-FFF2-40B4-BE49-F238E27FC236}">
                    <a16:creationId xmlns:a16="http://schemas.microsoft.com/office/drawing/2014/main" id="{1101755F-00A9-88C2-8025-4A5AD0D90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8783" y="3422063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5" name="Oval 137">
                <a:extLst>
                  <a:ext uri="{FF2B5EF4-FFF2-40B4-BE49-F238E27FC236}">
                    <a16:creationId xmlns:a16="http://schemas.microsoft.com/office/drawing/2014/main" id="{6AC5D614-8449-1FB9-4F66-8980A188F3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462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6" name="Oval 140">
                <a:extLst>
                  <a:ext uri="{FF2B5EF4-FFF2-40B4-BE49-F238E27FC236}">
                    <a16:creationId xmlns:a16="http://schemas.microsoft.com/office/drawing/2014/main" id="{27F3F11C-645D-C514-BCF3-1E3CB98F0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6724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7" name="Oval 143">
                <a:extLst>
                  <a:ext uri="{FF2B5EF4-FFF2-40B4-BE49-F238E27FC236}">
                    <a16:creationId xmlns:a16="http://schemas.microsoft.com/office/drawing/2014/main" id="{72F6C1B9-565B-6081-78D7-63E0169CC1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18" name="Oval 131">
                <a:extLst>
                  <a:ext uri="{FF2B5EF4-FFF2-40B4-BE49-F238E27FC236}">
                    <a16:creationId xmlns:a16="http://schemas.microsoft.com/office/drawing/2014/main" id="{75CF779C-975F-D343-153A-9AEE59B55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793" y="342911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5" name="Oval 134">
                <a:extLst>
                  <a:ext uri="{FF2B5EF4-FFF2-40B4-BE49-F238E27FC236}">
                    <a16:creationId xmlns:a16="http://schemas.microsoft.com/office/drawing/2014/main" id="{4DF372B1-16B9-60C1-8C5E-D41849743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6" name="Oval 137">
                <a:extLst>
                  <a:ext uri="{FF2B5EF4-FFF2-40B4-BE49-F238E27FC236}">
                    <a16:creationId xmlns:a16="http://schemas.microsoft.com/office/drawing/2014/main" id="{6C0589C0-EF97-FEE2-7702-77F450E4C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3191338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7" name="Oval 140">
                <a:extLst>
                  <a:ext uri="{FF2B5EF4-FFF2-40B4-BE49-F238E27FC236}">
                    <a16:creationId xmlns:a16="http://schemas.microsoft.com/office/drawing/2014/main" id="{7860EBDA-7F4D-166D-62EC-654AC26155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159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8" name="Oval 143">
                <a:extLst>
                  <a:ext uri="{FF2B5EF4-FFF2-40B4-BE49-F238E27FC236}">
                    <a16:creationId xmlns:a16="http://schemas.microsoft.com/office/drawing/2014/main" id="{B9508044-BB9C-1235-7E8E-2896F7F93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9" name="Oval 131">
                <a:extLst>
                  <a:ext uri="{FF2B5EF4-FFF2-40B4-BE49-F238E27FC236}">
                    <a16:creationId xmlns:a16="http://schemas.microsoft.com/office/drawing/2014/main" id="{F372B286-6D21-4AFF-EB85-B0203F6F47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0803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0" name="Oval 134">
                <a:extLst>
                  <a:ext uri="{FF2B5EF4-FFF2-40B4-BE49-F238E27FC236}">
                    <a16:creationId xmlns:a16="http://schemas.microsoft.com/office/drawing/2014/main" id="{47BE56D5-1B3B-6551-DBCF-187837726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56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31" name="Oval 137">
                <a:extLst>
                  <a:ext uri="{FF2B5EF4-FFF2-40B4-BE49-F238E27FC236}">
                    <a16:creationId xmlns:a16="http://schemas.microsoft.com/office/drawing/2014/main" id="{9A1B931F-2236-6C90-0B29-C2EC7F735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3962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49" name="Oval 140">
                <a:extLst>
                  <a:ext uri="{FF2B5EF4-FFF2-40B4-BE49-F238E27FC236}">
                    <a16:creationId xmlns:a16="http://schemas.microsoft.com/office/drawing/2014/main" id="{64254C1B-A32A-5E5B-4CB1-0365C975C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0" name="Oval 143">
                <a:extLst>
                  <a:ext uri="{FF2B5EF4-FFF2-40B4-BE49-F238E27FC236}">
                    <a16:creationId xmlns:a16="http://schemas.microsoft.com/office/drawing/2014/main" id="{A1AC9BB9-2300-53A8-6409-B6BFA975F0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9086" y="2953440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B86F847-FFD0-2ACB-AEF9-557C2B1A8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979445" y="3637876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C03B7F3-0B73-0DA0-7CF1-AE2E8BEBCB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84092" y="364458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215EF55E-2CD1-8957-CA4E-258DCBC461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606189" y="3654577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CF06BA0-A01D-9B7E-C0FC-C735C14F45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3995" y="3250296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ACF445CD-28FD-90CC-93FA-A5DCB04BC99B}"/>
                  </a:ext>
                </a:extLst>
              </p:cNvPr>
              <p:cNvCxnSpPr>
                <a:cxnSpLocks noChangeAspect="1"/>
                <a:stCxn id="323" idx="1"/>
              </p:cNvCxnSpPr>
              <p:nvPr/>
            </p:nvCxnSpPr>
            <p:spPr>
              <a:xfrm flipV="1">
                <a:off x="1640905" y="2485966"/>
                <a:ext cx="637193" cy="3989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7CE50C9-B934-2602-5744-145EE733D730}"/>
                  </a:ext>
                </a:extLst>
              </p:cNvPr>
              <p:cNvCxnSpPr>
                <a:cxnSpLocks noChangeAspect="1"/>
                <a:stCxn id="323" idx="3"/>
              </p:cNvCxnSpPr>
              <p:nvPr/>
            </p:nvCxnSpPr>
            <p:spPr>
              <a:xfrm>
                <a:off x="1640905" y="3152393"/>
                <a:ext cx="607290" cy="1031745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8" name="TextBox 257">
                <a:extLst>
                  <a:ext uri="{FF2B5EF4-FFF2-40B4-BE49-F238E27FC236}">
                    <a16:creationId xmlns:a16="http://schemas.microsoft.com/office/drawing/2014/main" id="{91966447-020E-DD60-7319-A1CCADDCBAD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268803" y="4279040"/>
                <a:ext cx="1365963" cy="205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Bank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8B90018-DFB1-455B-AF90-D733849439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1969" y="11630309"/>
              <a:ext cx="3711352" cy="1850489"/>
              <a:chOff x="4695629" y="3272255"/>
              <a:chExt cx="2135513" cy="1064771"/>
            </a:xfrm>
          </p:grpSpPr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CC514AE4-4C4A-0C26-E3B4-8A354950E34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451151" y="3272255"/>
                <a:ext cx="65261" cy="6382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Rounded Rectangle 581">
                <a:extLst>
                  <a:ext uri="{FF2B5EF4-FFF2-40B4-BE49-F238E27FC236}">
                    <a16:creationId xmlns:a16="http://schemas.microsoft.com/office/drawing/2014/main" id="{55EF77C6-5CC3-CA4F-76BE-A56EA3BFAD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6774" y="3911295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25" b="1" dirty="0">
                  <a:solidFill>
                    <a:srgbClr val="4F81BD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83" name="Rounded Rectangle 582">
                <a:extLst>
                  <a:ext uri="{FF2B5EF4-FFF2-40B4-BE49-F238E27FC236}">
                    <a16:creationId xmlns:a16="http://schemas.microsoft.com/office/drawing/2014/main" id="{5C97970E-76D1-013D-31F7-671EAD6CE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5629" y="3911612"/>
                <a:ext cx="506432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  <p:sp>
            <p:nvSpPr>
              <p:cNvPr id="584" name="Rounded Rectangle 583">
                <a:extLst>
                  <a:ext uri="{FF2B5EF4-FFF2-40B4-BE49-F238E27FC236}">
                    <a16:creationId xmlns:a16="http://schemas.microsoft.com/office/drawing/2014/main" id="{1666F43C-7DC0-A046-B42E-ABF6FF40E2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2061" y="3911295"/>
                <a:ext cx="498013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585" name="Rounded Rectangle 584">
                <a:extLst>
                  <a:ext uri="{FF2B5EF4-FFF2-40B4-BE49-F238E27FC236}">
                    <a16:creationId xmlns:a16="http://schemas.microsoft.com/office/drawing/2014/main" id="{2C9B6348-5E57-D428-427B-DD3FEF6E7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17188" y="3912799"/>
                <a:ext cx="509351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N-1</a:t>
                </a: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2521710-6F0B-7C67-E8BC-2820204D4B0F}"/>
                  </a:ext>
                </a:extLst>
              </p:cNvPr>
              <p:cNvSpPr/>
              <p:nvPr/>
            </p:nvSpPr>
            <p:spPr>
              <a:xfrm>
                <a:off x="5655967" y="3623852"/>
                <a:ext cx="463214" cy="60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…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87" name="TextBox 257">
                <a:extLst>
                  <a:ext uri="{FF2B5EF4-FFF2-40B4-BE49-F238E27FC236}">
                    <a16:creationId xmlns:a16="http://schemas.microsoft.com/office/drawing/2014/main" id="{55F96DAD-1B79-31EF-8913-3251A1B09D4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50287" y="4167015"/>
                <a:ext cx="1980855" cy="170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Sense Amplifiers (SAs)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D51BC9B-C70C-6679-122D-1E35D75A5A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7774" y="10800092"/>
              <a:ext cx="3810097" cy="4593663"/>
              <a:chOff x="4785164" y="641224"/>
              <a:chExt cx="2393190" cy="2885363"/>
            </a:xfrm>
          </p:grpSpPr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36F3D0BA-E1FD-40B8-8C21-2150DD910F2A}"/>
                  </a:ext>
                </a:extLst>
              </p:cNvPr>
              <p:cNvCxnSpPr>
                <a:cxnSpLocks noChangeAspect="1"/>
                <a:stCxn id="579" idx="7"/>
                <a:endCxn id="630" idx="3"/>
              </p:cNvCxnSpPr>
              <p:nvPr/>
            </p:nvCxnSpPr>
            <p:spPr>
              <a:xfrm flipV="1">
                <a:off x="6264485" y="641224"/>
                <a:ext cx="913869" cy="12033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8" name="TextBox 257">
                <a:extLst>
                  <a:ext uri="{FF2B5EF4-FFF2-40B4-BE49-F238E27FC236}">
                    <a16:creationId xmlns:a16="http://schemas.microsoft.com/office/drawing/2014/main" id="{81D102F3-2D44-A025-4D52-0AF400BE9D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29173" y="3340999"/>
                <a:ext cx="1648111" cy="18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579" name="Oval 140">
                <a:extLst>
                  <a:ext uri="{FF2B5EF4-FFF2-40B4-BE49-F238E27FC236}">
                    <a16:creationId xmlns:a16="http://schemas.microsoft.com/office/drawing/2014/main" id="{6569470A-6162-3898-EFDC-C855D390E4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5164" y="1590779"/>
                <a:ext cx="1733133" cy="17331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A55910E9-AFED-5D8D-4EC0-F8E866238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33607" y="1916600"/>
                <a:ext cx="1650633" cy="1092331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4A17ED-C0C8-3888-BE79-0CA6ED8F589D}"/>
                </a:ext>
              </a:extLst>
            </p:cNvPr>
            <p:cNvSpPr txBox="1"/>
            <p:nvPr/>
          </p:nvSpPr>
          <p:spPr>
            <a:xfrm>
              <a:off x="587860" y="6793903"/>
              <a:ext cx="69954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Cambria" panose="02040503050406030204" pitchFamily="18" charset="0"/>
                </a:rPr>
                <a:t>DRAM Organization</a:t>
              </a:r>
              <a:endParaRPr lang="en-US" sz="3600" dirty="0">
                <a:latin typeface="Cambria" panose="02040503050406030204" pitchFamily="18" charset="0"/>
              </a:endParaRPr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02A60C81-A35F-FDA6-98CF-0D604B0627FA}"/>
                </a:ext>
              </a:extLst>
            </p:cNvPr>
            <p:cNvSpPr/>
            <p:nvPr/>
          </p:nvSpPr>
          <p:spPr>
            <a:xfrm>
              <a:off x="8045263" y="7838998"/>
              <a:ext cx="5626756" cy="4217949"/>
            </a:xfrm>
            <a:prstGeom prst="roundRect">
              <a:avLst>
                <a:gd name="adj" fmla="val 931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46BB436-8262-E4FE-1E2B-C9F9580DC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87669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2B184A7E-F1DF-0F11-5CD8-A532005656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94527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22D3BF0A-2E68-2FDB-993B-ED628CC62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134776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566015FC-E8FB-FD61-6E7B-95C7625DA708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80912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227DDA4-3D61-1517-5489-E268245920C1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1449677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AF5A880B-1220-95F1-1976-73DE9FCF3729}"/>
                </a:ext>
              </a:extLst>
            </p:cNvPr>
            <p:cNvSpPr/>
            <p:nvPr/>
          </p:nvSpPr>
          <p:spPr>
            <a:xfrm>
              <a:off x="8570547" y="843358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FC6071E2-4552-A0FD-6BB1-6350CAA0DA01}"/>
                </a:ext>
              </a:extLst>
            </p:cNvPr>
            <p:cNvSpPr/>
            <p:nvPr/>
          </p:nvSpPr>
          <p:spPr>
            <a:xfrm>
              <a:off x="8570547" y="11141935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C0CDCB48-D40A-EB2C-0AA3-E6704C86F26C}"/>
                </a:ext>
              </a:extLst>
            </p:cNvPr>
            <p:cNvSpPr/>
            <p:nvPr/>
          </p:nvSpPr>
          <p:spPr>
            <a:xfrm>
              <a:off x="8570547" y="9107896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4AF6EB0-829E-9A1C-B89E-5E008919BC50}"/>
                </a:ext>
              </a:extLst>
            </p:cNvPr>
            <p:cNvSpPr/>
            <p:nvPr/>
          </p:nvSpPr>
          <p:spPr>
            <a:xfrm>
              <a:off x="8570547" y="977364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0252B88D-FE25-E1A7-A541-ABEF8F3AB1D0}"/>
                </a:ext>
              </a:extLst>
            </p:cNvPr>
            <p:cNvSpPr/>
            <p:nvPr/>
          </p:nvSpPr>
          <p:spPr>
            <a:xfrm>
              <a:off x="8570547" y="10446943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5CBE1619-6B40-A1A8-C776-EB2B011185B6}"/>
                </a:ext>
              </a:extLst>
            </p:cNvPr>
            <p:cNvSpPr/>
            <p:nvPr/>
          </p:nvSpPr>
          <p:spPr>
            <a:xfrm>
              <a:off x="8570547" y="11124861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4</a:t>
              </a: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254DE1CA-C8AC-7A9D-ADB5-DB29EB3EEB7C}"/>
                </a:ext>
              </a:extLst>
            </p:cNvPr>
            <p:cNvGrpSpPr/>
            <p:nvPr/>
          </p:nvGrpSpPr>
          <p:grpSpPr>
            <a:xfrm>
              <a:off x="8562715" y="9105919"/>
              <a:ext cx="4624971" cy="1990657"/>
              <a:chOff x="1428644" y="1937227"/>
              <a:chExt cx="6286713" cy="1990657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B4EC7D0-C39D-0C2F-F36C-AC544C1D863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66D32727-B691-41BC-DC4F-27D63A827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37180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open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829008-6BD0-E554-39B2-457503280139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4D42057E-E9E3-D1F6-5082-817F11690ECE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91AC25BF-584F-892D-0D8B-BE6975C021E4}"/>
                </a:ext>
              </a:extLst>
            </p:cNvPr>
            <p:cNvGrpSpPr/>
            <p:nvPr/>
          </p:nvGrpSpPr>
          <p:grpSpPr>
            <a:xfrm>
              <a:off x="8562715" y="9772655"/>
              <a:ext cx="4624971" cy="649632"/>
              <a:chOff x="1428644" y="2603964"/>
              <a:chExt cx="6286713" cy="64963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A84906A-1A65-EADA-5BE5-7D445D0090F5}"/>
                  </a:ext>
                </a:extLst>
              </p:cNvPr>
              <p:cNvSpPr/>
              <p:nvPr/>
            </p:nvSpPr>
            <p:spPr>
              <a:xfrm>
                <a:off x="1436477" y="2603964"/>
                <a:ext cx="6278880" cy="649632"/>
              </a:xfrm>
              <a:prstGeom prst="rect">
                <a:avLst/>
              </a:prstGeom>
              <a:solidFill>
                <a:srgbClr val="D8D9D8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24B39C91-2401-FE00-D26D-F0A21156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45717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closed</a:t>
                </a: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F3DCBA54-503F-9C5E-2852-4189AC4D2B8D}"/>
                </a:ext>
              </a:extLst>
            </p:cNvPr>
            <p:cNvGrpSpPr/>
            <p:nvPr/>
          </p:nvGrpSpPr>
          <p:grpSpPr>
            <a:xfrm>
              <a:off x="8565143" y="8433585"/>
              <a:ext cx="4619208" cy="3344517"/>
              <a:chOff x="1436477" y="1260576"/>
              <a:chExt cx="6278880" cy="3344517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29589D7-85BC-B697-E916-C6AFF9F076DB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C26710EF-0470-90E5-311C-B53B5B1BF826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402775F-0F7C-7DB3-EA9F-21823EC89BEB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01D1CBA-2B13-FE89-BAAC-64D804439C03}"/>
                  </a:ext>
                </a:extLst>
              </p:cNvPr>
              <p:cNvSpPr/>
              <p:nvPr/>
            </p:nvSpPr>
            <p:spPr>
              <a:xfrm>
                <a:off x="1436477" y="1260576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0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03149DB-D385-8A86-2A5D-2AD2DA44F09D}"/>
                  </a:ext>
                </a:extLst>
              </p:cNvPr>
              <p:cNvSpPr/>
              <p:nvPr/>
            </p:nvSpPr>
            <p:spPr>
              <a:xfrm>
                <a:off x="1436477" y="3955461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4</a:t>
                </a:r>
              </a:p>
            </p:txBody>
          </p:sp>
        </p:grp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23CC095A-4CCB-AA40-21A8-C71A918AE16D}"/>
                </a:ext>
              </a:extLst>
            </p:cNvPr>
            <p:cNvGrpSpPr/>
            <p:nvPr/>
          </p:nvGrpSpPr>
          <p:grpSpPr>
            <a:xfrm>
              <a:off x="11027396" y="8492894"/>
              <a:ext cx="2240678" cy="3181114"/>
              <a:chOff x="5078390" y="1324203"/>
              <a:chExt cx="3045748" cy="3181114"/>
            </a:xfrm>
          </p:grpSpPr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638BB864-4E24-F83B-14BD-0DD4A2704838}"/>
                  </a:ext>
                </a:extLst>
              </p:cNvPr>
              <p:cNvSpPr/>
              <p:nvPr/>
            </p:nvSpPr>
            <p:spPr>
              <a:xfrm>
                <a:off x="5706464" y="1324203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04BEC17D-D7C5-B2E2-A47D-045EE805852C}"/>
                  </a:ext>
                </a:extLst>
              </p:cNvPr>
              <p:cNvSpPr/>
              <p:nvPr/>
            </p:nvSpPr>
            <p:spPr>
              <a:xfrm>
                <a:off x="5706464" y="2039174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55815F2-BCE0-5781-80C9-E6164B8C186A}"/>
                  </a:ext>
                </a:extLst>
              </p:cNvPr>
              <p:cNvSpPr/>
              <p:nvPr/>
            </p:nvSpPr>
            <p:spPr>
              <a:xfrm>
                <a:off x="5706464" y="3372315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7F57B64-7503-95AC-C3EF-AF4F6B75F573}"/>
                  </a:ext>
                </a:extLst>
              </p:cNvPr>
              <p:cNvSpPr/>
              <p:nvPr/>
            </p:nvSpPr>
            <p:spPr>
              <a:xfrm>
                <a:off x="5706464" y="4043652"/>
                <a:ext cx="234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96DED93-E4A6-05DF-95B6-AF0D8C7BFF45}"/>
                  </a:ext>
                </a:extLst>
              </p:cNvPr>
              <p:cNvSpPr/>
              <p:nvPr/>
            </p:nvSpPr>
            <p:spPr>
              <a:xfrm>
                <a:off x="5078390" y="2685155"/>
                <a:ext cx="30457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C00000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</p:grp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2A2BB0F-9CE3-6D2A-B2DB-EBA92022ADA2}"/>
                </a:ext>
              </a:extLst>
            </p:cNvPr>
            <p:cNvSpPr/>
            <p:nvPr/>
          </p:nvSpPr>
          <p:spPr>
            <a:xfrm>
              <a:off x="8559382" y="7877309"/>
              <a:ext cx="462497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latin typeface="Cambria" panose="02040503050406030204" pitchFamily="18" charset="0"/>
                </a:rPr>
                <a:t>DRAM Subarray</a:t>
              </a:r>
              <a:endParaRPr lang="en-US" sz="3000" dirty="0">
                <a:latin typeface="Cambria" panose="02040503050406030204" pitchFamily="18" charset="0"/>
              </a:endParaRPr>
            </a:p>
          </p:txBody>
        </p:sp>
        <p:sp>
          <p:nvSpPr>
            <p:cNvPr id="552" name="Multiply 551">
              <a:extLst>
                <a:ext uri="{FF2B5EF4-FFF2-40B4-BE49-F238E27FC236}">
                  <a16:creationId xmlns:a16="http://schemas.microsoft.com/office/drawing/2014/main" id="{A05C1215-4F7D-152B-5B4B-8B35FE16AAC7}"/>
                </a:ext>
              </a:extLst>
            </p:cNvPr>
            <p:cNvSpPr/>
            <p:nvPr/>
          </p:nvSpPr>
          <p:spPr>
            <a:xfrm>
              <a:off x="11070838" y="9125323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553" name="Multiply 552">
              <a:extLst>
                <a:ext uri="{FF2B5EF4-FFF2-40B4-BE49-F238E27FC236}">
                  <a16:creationId xmlns:a16="http://schemas.microsoft.com/office/drawing/2014/main" id="{5C2BBD39-EE9E-A12E-C129-7076754A0C01}"/>
                </a:ext>
              </a:extLst>
            </p:cNvPr>
            <p:cNvSpPr/>
            <p:nvPr/>
          </p:nvSpPr>
          <p:spPr>
            <a:xfrm>
              <a:off x="9650557" y="10442884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22843B0B-5F48-55BD-A76F-04AC5A7518A9}"/>
                </a:ext>
              </a:extLst>
            </p:cNvPr>
            <p:cNvGrpSpPr/>
            <p:nvPr/>
          </p:nvGrpSpPr>
          <p:grpSpPr>
            <a:xfrm>
              <a:off x="9650558" y="8420895"/>
              <a:ext cx="1409245" cy="3385698"/>
              <a:chOff x="3133343" y="1683497"/>
              <a:chExt cx="1915583" cy="3385698"/>
            </a:xfrm>
          </p:grpSpPr>
          <p:sp>
            <p:nvSpPr>
              <p:cNvPr id="570" name="Multiply 569">
                <a:extLst>
                  <a:ext uri="{FF2B5EF4-FFF2-40B4-BE49-F238E27FC236}">
                    <a16:creationId xmlns:a16="http://schemas.microsoft.com/office/drawing/2014/main" id="{C13801C7-F2B1-D2EC-3FF9-7EE0FA454166}"/>
                  </a:ext>
                </a:extLst>
              </p:cNvPr>
              <p:cNvSpPr/>
              <p:nvPr/>
            </p:nvSpPr>
            <p:spPr>
              <a:xfrm>
                <a:off x="3133343" y="1683497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1" name="Multiply 570">
                <a:extLst>
                  <a:ext uri="{FF2B5EF4-FFF2-40B4-BE49-F238E27FC236}">
                    <a16:creationId xmlns:a16="http://schemas.microsoft.com/office/drawing/2014/main" id="{9CC01CDA-C3E3-51D4-D868-850DC657AA65}"/>
                  </a:ext>
                </a:extLst>
              </p:cNvPr>
              <p:cNvSpPr/>
              <p:nvPr/>
            </p:nvSpPr>
            <p:spPr>
              <a:xfrm>
                <a:off x="3506569" y="2364005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72" name="Multiply 571">
                <a:extLst>
                  <a:ext uri="{FF2B5EF4-FFF2-40B4-BE49-F238E27FC236}">
                    <a16:creationId xmlns:a16="http://schemas.microsoft.com/office/drawing/2014/main" id="{4FE08858-2701-EB2E-E9CF-84DA23CA6633}"/>
                  </a:ext>
                </a:extLst>
              </p:cNvPr>
              <p:cNvSpPr/>
              <p:nvPr/>
            </p:nvSpPr>
            <p:spPr>
              <a:xfrm>
                <a:off x="4354677" y="369775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73" name="Multiply 572">
                <a:extLst>
                  <a:ext uri="{FF2B5EF4-FFF2-40B4-BE49-F238E27FC236}">
                    <a16:creationId xmlns:a16="http://schemas.microsoft.com/office/drawing/2014/main" id="{E252E78C-26BC-DE33-E237-2A6636F0C685}"/>
                  </a:ext>
                </a:extLst>
              </p:cNvPr>
              <p:cNvSpPr/>
              <p:nvPr/>
            </p:nvSpPr>
            <p:spPr>
              <a:xfrm>
                <a:off x="3756952" y="437494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55" name="Content Placeholder 2">
              <a:extLst>
                <a:ext uri="{FF2B5EF4-FFF2-40B4-BE49-F238E27FC236}">
                  <a16:creationId xmlns:a16="http://schemas.microsoft.com/office/drawing/2014/main" id="{EB139D61-1DAE-1ED7-A8AB-7946D7D532BC}"/>
                </a:ext>
              </a:extLst>
            </p:cNvPr>
            <p:cNvSpPr txBox="1">
              <a:spLocks/>
            </p:cNvSpPr>
            <p:nvPr/>
          </p:nvSpPr>
          <p:spPr>
            <a:xfrm>
              <a:off x="8068097" y="12135885"/>
              <a:ext cx="5876759" cy="412686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dirty="0"/>
                <a:t>Repeatedly 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538234"/>
                  </a:solidFill>
                </a:rPr>
                <a:t>opening</a:t>
              </a:r>
              <a:r>
                <a:rPr lang="en-US" sz="3200" dirty="0">
                  <a:solidFill>
                    <a:srgbClr val="538234"/>
                  </a:solidFill>
                </a:rPr>
                <a:t> </a:t>
              </a:r>
              <a:r>
                <a:rPr lang="en-US" sz="3200" dirty="0"/>
                <a:t>and </a:t>
              </a:r>
              <a:r>
                <a:rPr lang="en-US" sz="3200" b="1" dirty="0">
                  <a:solidFill>
                    <a:srgbClr val="C00000"/>
                  </a:solidFill>
                </a:rPr>
                <a:t>closing</a:t>
              </a:r>
            </a:p>
            <a:p>
              <a:pPr marL="0" indent="0" algn="ctr">
                <a:buNone/>
              </a:pPr>
              <a:r>
                <a:rPr lang="en-US" sz="3200" b="1" dirty="0"/>
                <a:t>OR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keeping open</a:t>
              </a:r>
              <a:endParaRPr lang="en-US" sz="3200" dirty="0">
                <a:solidFill>
                  <a:srgbClr val="C00000"/>
                </a:solidFill>
              </a:endParaRPr>
            </a:p>
            <a:p>
              <a:pPr marL="0" indent="0" algn="ctr">
                <a:buNone/>
              </a:pPr>
              <a:r>
                <a:rPr lang="en-US" sz="3200" dirty="0"/>
                <a:t>a DRAM row causes</a:t>
              </a:r>
            </a:p>
            <a:p>
              <a:pPr marL="0" indent="0" algn="ctr">
                <a:buNone/>
              </a:pP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</a:rPr>
                <a:t>bitflips</a:t>
              </a:r>
              <a:r>
                <a:rPr lang="en-US" sz="32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sz="3200" dirty="0"/>
                <a:t>in nearby cells</a:t>
              </a:r>
              <a:endParaRPr lang="en-US" sz="3200" b="1" dirty="0"/>
            </a:p>
          </p:txBody>
        </p: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DCEFE08B-360D-A1FD-3812-59CC8FE167F0}"/>
                </a:ext>
              </a:extLst>
            </p:cNvPr>
            <p:cNvSpPr txBox="1"/>
            <p:nvPr/>
          </p:nvSpPr>
          <p:spPr>
            <a:xfrm>
              <a:off x="7673561" y="6797997"/>
              <a:ext cx="62470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Cambria" panose="02040503050406030204" pitchFamily="18" charset="0"/>
                </a:rPr>
                <a:t>DRAM Read Disturbance</a:t>
              </a:r>
              <a:endParaRPr lang="en-US" sz="3600" dirty="0">
                <a:latin typeface="Cambria" panose="02040503050406030204" pitchFamily="18" charset="0"/>
              </a:endParaRPr>
            </a:p>
          </p:txBody>
        </p:sp>
        <p:cxnSp>
          <p:nvCxnSpPr>
            <p:cNvPr id="557" name="Straight Arrow Connector 556">
              <a:extLst>
                <a:ext uri="{FF2B5EF4-FFF2-40B4-BE49-F238E27FC236}">
                  <a16:creationId xmlns:a16="http://schemas.microsoft.com/office/drawing/2014/main" id="{D7C6AF78-7A39-3258-D551-E95F92C582D6}"/>
                </a:ext>
              </a:extLst>
            </p:cNvPr>
            <p:cNvCxnSpPr>
              <a:cxnSpLocks/>
              <a:stCxn id="583" idx="2"/>
              <a:endCxn id="562" idx="0"/>
            </p:cNvCxnSpPr>
            <p:nvPr/>
          </p:nvCxnSpPr>
          <p:spPr>
            <a:xfrm>
              <a:off x="4312039" y="13141012"/>
              <a:ext cx="1510" cy="43785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F8D875E6-1A95-D0DC-545E-E7A4B158832A}"/>
                </a:ext>
              </a:extLst>
            </p:cNvPr>
            <p:cNvGrpSpPr/>
            <p:nvPr/>
          </p:nvGrpSpPr>
          <p:grpSpPr>
            <a:xfrm>
              <a:off x="3648386" y="13578862"/>
              <a:ext cx="1330325" cy="1321330"/>
              <a:chOff x="4406900" y="13934545"/>
              <a:chExt cx="1330325" cy="1321330"/>
            </a:xfrm>
          </p:grpSpPr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77EDA58B-C264-11BD-DCD8-4F8A729B5E69}"/>
                  </a:ext>
                </a:extLst>
              </p:cNvPr>
              <p:cNvSpPr/>
              <p:nvPr/>
            </p:nvSpPr>
            <p:spPr>
              <a:xfrm>
                <a:off x="4406900" y="13934545"/>
                <a:ext cx="1330325" cy="1321330"/>
              </a:xfrm>
              <a:prstGeom prst="roundRect">
                <a:avLst>
                  <a:gd name="adj" fmla="val 729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21596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BC24560C-82C3-74C4-5AA6-4B2B225A18B5}"/>
                  </a:ext>
                </a:extLst>
              </p:cNvPr>
              <p:cNvGrpSpPr/>
              <p:nvPr/>
            </p:nvGrpSpPr>
            <p:grpSpPr>
              <a:xfrm>
                <a:off x="4804522" y="14053087"/>
                <a:ext cx="559630" cy="1091893"/>
                <a:chOff x="4845747" y="13983505"/>
                <a:chExt cx="559630" cy="109189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64" name="Triangle 563">
                  <a:extLst>
                    <a:ext uri="{FF2B5EF4-FFF2-40B4-BE49-F238E27FC236}">
                      <a16:creationId xmlns:a16="http://schemas.microsoft.com/office/drawing/2014/main" id="{60460825-2817-6FBB-BECB-00ADD395A5A4}"/>
                    </a:ext>
                  </a:extLst>
                </p:cNvPr>
                <p:cNvSpPr/>
                <p:nvPr/>
              </p:nvSpPr>
              <p:spPr>
                <a:xfrm rot="5400000">
                  <a:off x="4855898" y="14027285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5" name="Triangle 564">
                  <a:extLst>
                    <a:ext uri="{FF2B5EF4-FFF2-40B4-BE49-F238E27FC236}">
                      <a16:creationId xmlns:a16="http://schemas.microsoft.com/office/drawing/2014/main" id="{14B3A5AE-7009-83EC-B62A-A5C18F46165C}"/>
                    </a:ext>
                  </a:extLst>
                </p:cNvPr>
                <p:cNvSpPr/>
                <p:nvPr/>
              </p:nvSpPr>
              <p:spPr>
                <a:xfrm rot="16200000">
                  <a:off x="4854966" y="14608322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CF59C30-79B2-1421-3218-DD0F64C839C3}"/>
                    </a:ext>
                  </a:extLst>
                </p:cNvPr>
                <p:cNvSpPr/>
                <p:nvPr/>
              </p:nvSpPr>
              <p:spPr>
                <a:xfrm>
                  <a:off x="5321888" y="14193676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81AB3BF0-121C-DFC5-E7E2-1203EAA66705}"/>
                    </a:ext>
                  </a:extLst>
                </p:cNvPr>
                <p:cNvSpPr/>
                <p:nvPr/>
              </p:nvSpPr>
              <p:spPr>
                <a:xfrm>
                  <a:off x="4845747" y="14776807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568" name="Elbow Connector 567">
                  <a:extLst>
                    <a:ext uri="{FF2B5EF4-FFF2-40B4-BE49-F238E27FC236}">
                      <a16:creationId xmlns:a16="http://schemas.microsoft.com/office/drawing/2014/main" id="{FC60510F-A653-F86C-99C8-9D9FE9E61816}"/>
                    </a:ext>
                  </a:extLst>
                </p:cNvPr>
                <p:cNvCxnSpPr>
                  <a:stCxn id="564" idx="3"/>
                  <a:endCxn id="567" idx="2"/>
                </p:cNvCxnSpPr>
                <p:nvPr/>
              </p:nvCxnSpPr>
              <p:spPr>
                <a:xfrm rot="10800000" flipV="1">
                  <a:off x="4845748" y="14238932"/>
                  <a:ext cx="53931" cy="581037"/>
                </a:xfrm>
                <a:prstGeom prst="bentConnector3">
                  <a:avLst>
                    <a:gd name="adj1" fmla="val 52387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Elbow Connector 568">
                  <a:extLst>
                    <a:ext uri="{FF2B5EF4-FFF2-40B4-BE49-F238E27FC236}">
                      <a16:creationId xmlns:a16="http://schemas.microsoft.com/office/drawing/2014/main" id="{0E9B3548-737E-4CA1-BF9B-F879A966F803}"/>
                    </a:ext>
                  </a:extLst>
                </p:cNvPr>
                <p:cNvCxnSpPr>
                  <a:cxnSpLocks/>
                  <a:stCxn id="566" idx="6"/>
                  <a:endCxn id="565" idx="3"/>
                </p:cNvCxnSpPr>
                <p:nvPr/>
              </p:nvCxnSpPr>
              <p:spPr>
                <a:xfrm flipH="1">
                  <a:off x="5322042" y="14236839"/>
                  <a:ext cx="83335" cy="583131"/>
                </a:xfrm>
                <a:prstGeom prst="bentConnector3">
                  <a:avLst>
                    <a:gd name="adj1" fmla="val -27431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9" name="TextBox 257">
              <a:extLst>
                <a:ext uri="{FF2B5EF4-FFF2-40B4-BE49-F238E27FC236}">
                  <a16:creationId xmlns:a16="http://schemas.microsoft.com/office/drawing/2014/main" id="{F0D3446C-3582-4BE4-2167-849338AEFCC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11508" y="14234992"/>
              <a:ext cx="3149898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Sense </a:t>
              </a:r>
            </a:p>
            <a:p>
              <a:pPr defTabSz="6858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Amplifier</a:t>
              </a:r>
            </a:p>
          </p:txBody>
        </p:sp>
        <p:sp>
          <p:nvSpPr>
            <p:cNvPr id="560" name="Rounded Rectangle 559">
              <a:extLst>
                <a:ext uri="{FF2B5EF4-FFF2-40B4-BE49-F238E27FC236}">
                  <a16:creationId xmlns:a16="http://schemas.microsoft.com/office/drawing/2014/main" id="{78973F96-64B2-70F0-456D-EAC2BD20976D}"/>
                </a:ext>
              </a:extLst>
            </p:cNvPr>
            <p:cNvSpPr/>
            <p:nvPr/>
          </p:nvSpPr>
          <p:spPr>
            <a:xfrm rot="18900000">
              <a:off x="7633555" y="12488760"/>
              <a:ext cx="1932624" cy="65947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7030A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61" name="Rounded Rectangle 560">
              <a:extLst>
                <a:ext uri="{FF2B5EF4-FFF2-40B4-BE49-F238E27FC236}">
                  <a16:creationId xmlns:a16="http://schemas.microsoft.com/office/drawing/2014/main" id="{78D8410D-C907-E84F-3CDE-85C59A0DD04D}"/>
                </a:ext>
              </a:extLst>
            </p:cNvPr>
            <p:cNvSpPr/>
            <p:nvPr/>
          </p:nvSpPr>
          <p:spPr>
            <a:xfrm rot="18900000">
              <a:off x="7812762" y="13668788"/>
              <a:ext cx="1929600" cy="6588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AE239650-4778-76F1-4A55-DBDC58057E43}"/>
              </a:ext>
            </a:extLst>
          </p:cNvPr>
          <p:cNvCxnSpPr>
            <a:cxnSpLocks/>
          </p:cNvCxnSpPr>
          <p:nvPr/>
        </p:nvCxnSpPr>
        <p:spPr>
          <a:xfrm>
            <a:off x="-21881150" y="7948000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BB4E01D1-B01A-D204-0A7B-75041B70DBAE}"/>
              </a:ext>
            </a:extLst>
          </p:cNvPr>
          <p:cNvSpPr txBox="1"/>
          <p:nvPr/>
        </p:nvSpPr>
        <p:spPr>
          <a:xfrm rot="18900000">
            <a:off x="-21989509" y="13527011"/>
            <a:ext cx="2105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RowHammer </a:t>
            </a:r>
          </a:p>
          <a:p>
            <a:pPr algn="ctr"/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[Kim+ ISCA’14]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226D3E8-ABB1-5A30-A898-9432C92A6E06}"/>
              </a:ext>
            </a:extLst>
          </p:cNvPr>
          <p:cNvSpPr txBox="1"/>
          <p:nvPr/>
        </p:nvSpPr>
        <p:spPr>
          <a:xfrm rot="18900000">
            <a:off x="-21737244" y="14709709"/>
            <a:ext cx="1949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b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[Luo+ ISCA’23]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4376888-C5CE-BE36-7E0C-49CB703C8F8C}"/>
              </a:ext>
            </a:extLst>
          </p:cNvPr>
          <p:cNvGrpSpPr/>
          <p:nvPr/>
        </p:nvGrpSpPr>
        <p:grpSpPr>
          <a:xfrm>
            <a:off x="7390836" y="28968095"/>
            <a:ext cx="9760704" cy="576202"/>
            <a:chOff x="12802625" y="25971607"/>
            <a:chExt cx="4400167" cy="576202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A8449925-2B8C-8875-04DE-A83992F47902}"/>
                </a:ext>
              </a:extLst>
            </p:cNvPr>
            <p:cNvSpPr/>
            <p:nvPr/>
          </p:nvSpPr>
          <p:spPr>
            <a:xfrm>
              <a:off x="12802625" y="25971607"/>
              <a:ext cx="4400167" cy="576202"/>
            </a:xfrm>
            <a:prstGeom prst="roundRect">
              <a:avLst>
                <a:gd name="adj" fmla="val 4974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ECBABAE4-0C79-976C-11D4-F71CB8667662}"/>
                </a:ext>
              </a:extLst>
            </p:cNvPr>
            <p:cNvSpPr txBox="1"/>
            <p:nvPr/>
          </p:nvSpPr>
          <p:spPr>
            <a:xfrm>
              <a:off x="12904094" y="25999888"/>
              <a:ext cx="4250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Paved the way to the discovery of </a:t>
              </a:r>
              <a:r>
                <a:rPr lang="en-US" sz="2400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RowPress</a:t>
              </a:r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Cambria" panose="02040503050406030204" pitchFamily="18" charset="0"/>
                </a:rPr>
                <a:t>[Luo+ ISCA’23]</a:t>
              </a:r>
              <a:endParaRPr lang="en-US" sz="24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pic>
        <p:nvPicPr>
          <p:cNvPr id="333" name="Picture 332">
            <a:extLst>
              <a:ext uri="{FF2B5EF4-FFF2-40B4-BE49-F238E27FC236}">
                <a16:creationId xmlns:a16="http://schemas.microsoft.com/office/drawing/2014/main" id="{CABE60EE-C0C2-819F-E482-ED790052CE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391510" y="36436287"/>
            <a:ext cx="1420578" cy="1600518"/>
          </a:xfrm>
          <a:prstGeom prst="rect">
            <a:avLst/>
          </a:prstGeom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4A469148-1C16-9A6E-645B-AB0D98B367BB}"/>
              </a:ext>
            </a:extLst>
          </p:cNvPr>
          <p:cNvSpPr txBox="1"/>
          <p:nvPr/>
        </p:nvSpPr>
        <p:spPr>
          <a:xfrm>
            <a:off x="1705587" y="24971592"/>
            <a:ext cx="2200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1800" dirty="0">
                <a:latin typeface="Cambria" panose="02040503050406030204" pitchFamily="18" charset="0"/>
              </a:rPr>
              <a:t>DRAM Bender</a:t>
            </a:r>
          </a:p>
          <a:p>
            <a:r>
              <a:rPr lang="en-US" sz="1800" dirty="0">
                <a:latin typeface="Cambria" panose="02040503050406030204" pitchFamily="18" charset="0"/>
              </a:rPr>
              <a:t>[</a:t>
            </a:r>
            <a:r>
              <a:rPr lang="en-US" sz="1800" dirty="0" err="1">
                <a:latin typeface="Cambria" panose="02040503050406030204" pitchFamily="18" charset="0"/>
              </a:rPr>
              <a:t>Olgun</a:t>
            </a:r>
            <a:r>
              <a:rPr lang="en-US" sz="1800" dirty="0">
                <a:latin typeface="Cambria" panose="02040503050406030204" pitchFamily="18" charset="0"/>
              </a:rPr>
              <a:t>+ TCAD’23]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7E5A5BD4-6BCC-FA89-F6BF-D60767A131A4}"/>
              </a:ext>
            </a:extLst>
          </p:cNvPr>
          <p:cNvSpPr txBox="1"/>
          <p:nvPr/>
        </p:nvSpPr>
        <p:spPr>
          <a:xfrm>
            <a:off x="31650325" y="22117350"/>
            <a:ext cx="298985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1800" dirty="0">
                <a:latin typeface="Cambria" panose="02040503050406030204" pitchFamily="18" charset="0"/>
              </a:rPr>
              <a:t>A Deeper Look into </a:t>
            </a:r>
            <a:br>
              <a:rPr lang="en-US" sz="1800" dirty="0">
                <a:latin typeface="Cambria" panose="02040503050406030204" pitchFamily="18" charset="0"/>
              </a:rPr>
            </a:br>
            <a:r>
              <a:rPr lang="en-US" sz="1800" dirty="0" err="1">
                <a:latin typeface="Cambria" panose="02040503050406030204" pitchFamily="18" charset="0"/>
              </a:rPr>
              <a:t>RowHammer’s</a:t>
            </a:r>
            <a:r>
              <a:rPr lang="en-US" sz="1800" dirty="0">
                <a:latin typeface="Cambria" panose="02040503050406030204" pitchFamily="18" charset="0"/>
              </a:rPr>
              <a:t> Sensitivities</a:t>
            </a:r>
          </a:p>
          <a:p>
            <a:r>
              <a:rPr lang="en-US" sz="1800" dirty="0">
                <a:latin typeface="Cambria" panose="02040503050406030204" pitchFamily="18" charset="0"/>
              </a:rPr>
              <a:t>[</a:t>
            </a:r>
            <a:r>
              <a:rPr lang="en-US" sz="1800" dirty="0" err="1">
                <a:latin typeface="Cambria" panose="02040503050406030204" pitchFamily="18" charset="0"/>
              </a:rPr>
              <a:t>Orosa</a:t>
            </a:r>
            <a:r>
              <a:rPr lang="en-US" sz="1800" dirty="0">
                <a:latin typeface="Cambria" panose="020405030504060302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</a:rPr>
              <a:t>Yaglikci</a:t>
            </a:r>
            <a:r>
              <a:rPr lang="en-US" sz="1800" dirty="0">
                <a:latin typeface="Cambria" panose="02040503050406030204" pitchFamily="18" charset="0"/>
              </a:rPr>
              <a:t>+ MICRO’21] 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ACAFDBE-3130-A261-D975-BC415EC45AEC}"/>
              </a:ext>
            </a:extLst>
          </p:cNvPr>
          <p:cNvSpPr txBox="1"/>
          <p:nvPr/>
        </p:nvSpPr>
        <p:spPr>
          <a:xfrm>
            <a:off x="26544447" y="27152334"/>
            <a:ext cx="24954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Full Paper</a:t>
            </a:r>
          </a:p>
          <a:p>
            <a:pPr>
              <a:defRPr/>
            </a:pP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  <a:t>RowHammer under</a:t>
            </a:r>
            <a:b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  <a:t>Reduced </a:t>
            </a: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</a:rPr>
              <a:t>Wordline</a:t>
            </a:r>
            <a:b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  <a:t>Voltage</a:t>
            </a:r>
          </a:p>
          <a:p>
            <a:pPr>
              <a:defRPr/>
            </a:pP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  <a:t>[</a:t>
            </a: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</a:rPr>
              <a:t>Yaglikci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</a:rPr>
              <a:t>+ DSN’22] </a:t>
            </a:r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4BF2D35C-B4D4-E882-9355-7AE504C8FDB1}"/>
              </a:ext>
            </a:extLst>
          </p:cNvPr>
          <p:cNvSpPr/>
          <p:nvPr/>
        </p:nvSpPr>
        <p:spPr>
          <a:xfrm>
            <a:off x="22397935" y="21893994"/>
            <a:ext cx="210263" cy="578865"/>
          </a:xfrm>
          <a:custGeom>
            <a:avLst/>
            <a:gdLst>
              <a:gd name="connsiteX0" fmla="*/ 0 w 210263"/>
              <a:gd name="connsiteY0" fmla="*/ 289433 h 578865"/>
              <a:gd name="connsiteX1" fmla="*/ 105132 w 210263"/>
              <a:gd name="connsiteY1" fmla="*/ 0 h 578865"/>
              <a:gd name="connsiteX2" fmla="*/ 210264 w 210263"/>
              <a:gd name="connsiteY2" fmla="*/ 289433 h 578865"/>
              <a:gd name="connsiteX3" fmla="*/ 105132 w 210263"/>
              <a:gd name="connsiteY3" fmla="*/ 578866 h 578865"/>
              <a:gd name="connsiteX4" fmla="*/ 0 w 210263"/>
              <a:gd name="connsiteY4" fmla="*/ 289433 h 57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3" h="578865" extrusionOk="0">
                <a:moveTo>
                  <a:pt x="0" y="289433"/>
                </a:moveTo>
                <a:cubicBezTo>
                  <a:pt x="-4270" y="126950"/>
                  <a:pt x="41540" y="2075"/>
                  <a:pt x="105132" y="0"/>
                </a:cubicBezTo>
                <a:cubicBezTo>
                  <a:pt x="174124" y="2301"/>
                  <a:pt x="188399" y="130279"/>
                  <a:pt x="210264" y="289433"/>
                </a:cubicBezTo>
                <a:cubicBezTo>
                  <a:pt x="202432" y="456930"/>
                  <a:pt x="162297" y="583831"/>
                  <a:pt x="105132" y="578866"/>
                </a:cubicBezTo>
                <a:cubicBezTo>
                  <a:pt x="26094" y="567390"/>
                  <a:pt x="21875" y="459734"/>
                  <a:pt x="0" y="28943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57AB53E-B9EC-A020-585C-2D83BB1D69ED}"/>
              </a:ext>
            </a:extLst>
          </p:cNvPr>
          <p:cNvSpPr txBox="1"/>
          <p:nvPr/>
        </p:nvSpPr>
        <p:spPr>
          <a:xfrm>
            <a:off x="-6621088" y="31842182"/>
            <a:ext cx="3044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8064A2">
                    <a:lumMod val="75000"/>
                  </a:srgbClr>
                </a:solidFill>
                <a:latin typeface="Cambria" panose="02040503050406030204" pitchFamily="18" charset="0"/>
              </a:rPr>
              <a:t>physical location </a:t>
            </a:r>
          </a:p>
          <a:p>
            <a:pPr marL="342900" indent="-342900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 err="1">
                <a:solidFill>
                  <a:srgbClr val="8064A2">
                    <a:lumMod val="75000"/>
                  </a:srgb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rgbClr val="8064A2">
                    <a:lumMod val="75000"/>
                  </a:srgbClr>
                </a:solidFill>
                <a:latin typeface="Cambria" panose="02040503050406030204" pitchFamily="18" charset="0"/>
              </a:rPr>
              <a:t> voltage</a:t>
            </a:r>
            <a:endParaRPr lang="en-US" sz="2400" dirty="0">
              <a:solidFill>
                <a:srgbClr val="8064A2">
                  <a:lumMod val="7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8C21F06-F7B8-1ACC-8B27-73550D41C703}"/>
              </a:ext>
            </a:extLst>
          </p:cNvPr>
          <p:cNvSpPr txBox="1"/>
          <p:nvPr/>
        </p:nvSpPr>
        <p:spPr>
          <a:xfrm>
            <a:off x="-9490321" y="31851358"/>
            <a:ext cx="2696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</a:rPr>
              <a:t>temperature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</a:rPr>
              <a:t>access pattern 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BE82283-1DE6-DEBD-C313-E366BC62B5F3}"/>
              </a:ext>
            </a:extLst>
          </p:cNvPr>
          <p:cNvSpPr txBox="1"/>
          <p:nvPr/>
        </p:nvSpPr>
        <p:spPr>
          <a:xfrm>
            <a:off x="15741040" y="39990232"/>
            <a:ext cx="4000925" cy="707886"/>
          </a:xfrm>
          <a:prstGeom prst="rect">
            <a:avLst/>
          </a:prstGeom>
          <a:solidFill>
            <a:srgbClr val="FDEADA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3.7x speedup </a:t>
            </a:r>
          </a:p>
          <a:p>
            <a:pPr>
              <a:defRPr/>
            </a:pPr>
            <a:r>
              <a:rPr lang="en-US" sz="2000" dirty="0">
                <a:latin typeface="Cambria" panose="02040503050406030204" pitchFamily="18" charset="0"/>
              </a:rPr>
              <a:t>by hiding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preventive refresh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latency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43F7E-C277-1AB7-F133-772852D14742}"/>
              </a:ext>
            </a:extLst>
          </p:cNvPr>
          <p:cNvSpPr txBox="1"/>
          <p:nvPr/>
        </p:nvSpPr>
        <p:spPr>
          <a:xfrm>
            <a:off x="228600" y="5732765"/>
            <a:ext cx="28346400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1. DRAM 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9286C-3787-5072-FB96-1D99DB137A9D}"/>
              </a:ext>
            </a:extLst>
          </p:cNvPr>
          <p:cNvSpPr/>
          <p:nvPr/>
        </p:nvSpPr>
        <p:spPr>
          <a:xfrm>
            <a:off x="29756529" y="7760452"/>
            <a:ext cx="8777943" cy="3613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475098-DFA1-8786-9BCB-DEBCA84E2333}"/>
              </a:ext>
            </a:extLst>
          </p:cNvPr>
          <p:cNvSpPr txBox="1">
            <a:spLocks/>
          </p:cNvSpPr>
          <p:nvPr/>
        </p:nvSpPr>
        <p:spPr>
          <a:xfrm>
            <a:off x="7874866" y="7411320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343E6-E97E-2F72-2B59-7FA8C537BDEB}"/>
              </a:ext>
            </a:extLst>
          </p:cNvPr>
          <p:cNvSpPr/>
          <p:nvPr/>
        </p:nvSpPr>
        <p:spPr>
          <a:xfrm>
            <a:off x="29742184" y="11685634"/>
            <a:ext cx="8777943" cy="377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79086-A09C-E501-BBB1-06D1F9E3BF73}"/>
              </a:ext>
            </a:extLst>
          </p:cNvPr>
          <p:cNvSpPr txBox="1"/>
          <p:nvPr/>
        </p:nvSpPr>
        <p:spPr>
          <a:xfrm>
            <a:off x="8034270" y="13025061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5B8DC-C332-16D7-71F9-4BFBE5102B8D}"/>
              </a:ext>
            </a:extLst>
          </p:cNvPr>
          <p:cNvSpPr txBox="1"/>
          <p:nvPr/>
        </p:nvSpPr>
        <p:spPr>
          <a:xfrm>
            <a:off x="8034270" y="12494230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[Kim+, ISCA’14]</a:t>
            </a:r>
          </a:p>
        </p:txBody>
      </p:sp>
      <p:sp>
        <p:nvSpPr>
          <p:cNvPr id="13" name="Multiplication Sign 17">
            <a:extLst>
              <a:ext uri="{FF2B5EF4-FFF2-40B4-BE49-F238E27FC236}">
                <a16:creationId xmlns:a16="http://schemas.microsoft.com/office/drawing/2014/main" id="{731BF082-E347-8AB0-8F64-6D39313429AE}"/>
              </a:ext>
            </a:extLst>
          </p:cNvPr>
          <p:cNvSpPr/>
          <p:nvPr/>
        </p:nvSpPr>
        <p:spPr>
          <a:xfrm>
            <a:off x="32232567" y="8540092"/>
            <a:ext cx="1662326" cy="1547392"/>
          </a:xfrm>
          <a:prstGeom prst="mathMultiply">
            <a:avLst>
              <a:gd name="adj1" fmla="val 1157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Arrow: Right 18">
            <a:extLst>
              <a:ext uri="{FF2B5EF4-FFF2-40B4-BE49-F238E27FC236}">
                <a16:creationId xmlns:a16="http://schemas.microsoft.com/office/drawing/2014/main" id="{F028216D-60A1-D38B-AF53-79668B796B71}"/>
              </a:ext>
            </a:extLst>
          </p:cNvPr>
          <p:cNvSpPr/>
          <p:nvPr/>
        </p:nvSpPr>
        <p:spPr>
          <a:xfrm>
            <a:off x="32281482" y="8988523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6" name="Arrow: Right 19">
            <a:extLst>
              <a:ext uri="{FF2B5EF4-FFF2-40B4-BE49-F238E27FC236}">
                <a16:creationId xmlns:a16="http://schemas.microsoft.com/office/drawing/2014/main" id="{5D78B0CA-5348-EF1B-FABF-F85CAD8CF1F9}"/>
              </a:ext>
            </a:extLst>
          </p:cNvPr>
          <p:cNvSpPr/>
          <p:nvPr/>
        </p:nvSpPr>
        <p:spPr>
          <a:xfrm>
            <a:off x="32281482" y="8988523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REF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E1D012-2FEC-5655-E1CA-1C1096571793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34165610" y="8496682"/>
            <a:ext cx="4066929" cy="1867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DBAD45-F598-D191-4653-DC9AC6F07ED6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0004928" y="8390422"/>
            <a:ext cx="2209800" cy="205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33A62B-B1B9-A394-9421-745E4DBDB317}"/>
              </a:ext>
            </a:extLst>
          </p:cNvPr>
          <p:cNvSpPr txBox="1"/>
          <p:nvPr/>
        </p:nvSpPr>
        <p:spPr>
          <a:xfrm>
            <a:off x="32432812" y="9739918"/>
            <a:ext cx="1255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3BE09-48BF-A640-3E23-23CD3B24A2D1}"/>
              </a:ext>
            </a:extLst>
          </p:cNvPr>
          <p:cNvSpPr txBox="1"/>
          <p:nvPr/>
        </p:nvSpPr>
        <p:spPr>
          <a:xfrm>
            <a:off x="34924449" y="1035288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1" name="iso highlight">
            <a:extLst>
              <a:ext uri="{FF2B5EF4-FFF2-40B4-BE49-F238E27FC236}">
                <a16:creationId xmlns:a16="http://schemas.microsoft.com/office/drawing/2014/main" id="{7FE0BDCE-284C-119B-FBB4-B64AAFD7EF16}"/>
              </a:ext>
            </a:extLst>
          </p:cNvPr>
          <p:cNvSpPr/>
          <p:nvPr/>
        </p:nvSpPr>
        <p:spPr>
          <a:xfrm>
            <a:off x="35330855" y="8921478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iso highlight">
            <a:extLst>
              <a:ext uri="{FF2B5EF4-FFF2-40B4-BE49-F238E27FC236}">
                <a16:creationId xmlns:a16="http://schemas.microsoft.com/office/drawing/2014/main" id="{A6139FDF-C237-5BA0-EC8A-E6E0ECE01EA4}"/>
              </a:ext>
            </a:extLst>
          </p:cNvPr>
          <p:cNvSpPr/>
          <p:nvPr/>
        </p:nvSpPr>
        <p:spPr>
          <a:xfrm>
            <a:off x="34496636" y="8921478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iso highlight">
            <a:extLst>
              <a:ext uri="{FF2B5EF4-FFF2-40B4-BE49-F238E27FC236}">
                <a16:creationId xmlns:a16="http://schemas.microsoft.com/office/drawing/2014/main" id="{FAF55D25-0C01-F418-F73D-6A9A327FB880}"/>
              </a:ext>
            </a:extLst>
          </p:cNvPr>
          <p:cNvSpPr/>
          <p:nvPr/>
        </p:nvSpPr>
        <p:spPr>
          <a:xfrm>
            <a:off x="36490182" y="8921478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iso highlight">
            <a:extLst>
              <a:ext uri="{FF2B5EF4-FFF2-40B4-BE49-F238E27FC236}">
                <a16:creationId xmlns:a16="http://schemas.microsoft.com/office/drawing/2014/main" id="{3E2C2F1F-61CF-75D9-F58E-78953DF2A3E6}"/>
              </a:ext>
            </a:extLst>
          </p:cNvPr>
          <p:cNvSpPr/>
          <p:nvPr/>
        </p:nvSpPr>
        <p:spPr>
          <a:xfrm>
            <a:off x="37281734" y="892397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43D10BF0-C1D1-C0BE-26F2-2DB38CF9D11C}"/>
              </a:ext>
            </a:extLst>
          </p:cNvPr>
          <p:cNvSpPr txBox="1"/>
          <p:nvPr/>
        </p:nvSpPr>
        <p:spPr>
          <a:xfrm>
            <a:off x="29756527" y="7760618"/>
            <a:ext cx="8777945" cy="628419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340">
              <a:defRPr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</a:p>
        </p:txBody>
      </p:sp>
      <p:sp>
        <p:nvSpPr>
          <p:cNvPr id="29" name="Arrow: Right 5">
            <a:extLst>
              <a:ext uri="{FF2B5EF4-FFF2-40B4-BE49-F238E27FC236}">
                <a16:creationId xmlns:a16="http://schemas.microsoft.com/office/drawing/2014/main" id="{71632985-F2BF-26E4-F723-D9D7F4FD79F9}"/>
              </a:ext>
            </a:extLst>
          </p:cNvPr>
          <p:cNvSpPr/>
          <p:nvPr/>
        </p:nvSpPr>
        <p:spPr>
          <a:xfrm>
            <a:off x="32281482" y="900345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733FAD-A5B6-A3AE-3D7E-C55682A70504}"/>
              </a:ext>
            </a:extLst>
          </p:cNvPr>
          <p:cNvSpPr txBox="1"/>
          <p:nvPr/>
        </p:nvSpPr>
        <p:spPr>
          <a:xfrm>
            <a:off x="29742180" y="6081725"/>
            <a:ext cx="8792290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2. Problem and Motivation</a:t>
            </a:r>
          </a:p>
        </p:txBody>
      </p:sp>
      <p:sp>
        <p:nvSpPr>
          <p:cNvPr id="31" name="iso highlight">
            <a:extLst>
              <a:ext uri="{FF2B5EF4-FFF2-40B4-BE49-F238E27FC236}">
                <a16:creationId xmlns:a16="http://schemas.microsoft.com/office/drawing/2014/main" id="{307464DD-9DB8-E122-B5A8-8E615A60F3A2}"/>
              </a:ext>
            </a:extLst>
          </p:cNvPr>
          <p:cNvSpPr/>
          <p:nvPr/>
        </p:nvSpPr>
        <p:spPr>
          <a:xfrm>
            <a:off x="35331200" y="951813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2" name="iso highlight">
            <a:extLst>
              <a:ext uri="{FF2B5EF4-FFF2-40B4-BE49-F238E27FC236}">
                <a16:creationId xmlns:a16="http://schemas.microsoft.com/office/drawing/2014/main" id="{83610A3D-C769-2BA7-B13E-90A31ECFCB5B}"/>
              </a:ext>
            </a:extLst>
          </p:cNvPr>
          <p:cNvSpPr/>
          <p:nvPr/>
        </p:nvSpPr>
        <p:spPr>
          <a:xfrm>
            <a:off x="34496982" y="951813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3" name="iso highlight">
            <a:extLst>
              <a:ext uri="{FF2B5EF4-FFF2-40B4-BE49-F238E27FC236}">
                <a16:creationId xmlns:a16="http://schemas.microsoft.com/office/drawing/2014/main" id="{279A1572-1848-8F50-FA2D-5A4D7270AB12}"/>
              </a:ext>
            </a:extLst>
          </p:cNvPr>
          <p:cNvSpPr/>
          <p:nvPr/>
        </p:nvSpPr>
        <p:spPr>
          <a:xfrm>
            <a:off x="36490527" y="951813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4" name="iso highlight">
            <a:extLst>
              <a:ext uri="{FF2B5EF4-FFF2-40B4-BE49-F238E27FC236}">
                <a16:creationId xmlns:a16="http://schemas.microsoft.com/office/drawing/2014/main" id="{7B703638-E7D1-E62F-0E5D-03DA00A6D5DC}"/>
              </a:ext>
            </a:extLst>
          </p:cNvPr>
          <p:cNvSpPr/>
          <p:nvPr/>
        </p:nvSpPr>
        <p:spPr>
          <a:xfrm>
            <a:off x="37282079" y="9520636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5" name="Punchline">
            <a:extLst>
              <a:ext uri="{FF2B5EF4-FFF2-40B4-BE49-F238E27FC236}">
                <a16:creationId xmlns:a16="http://schemas.microsoft.com/office/drawing/2014/main" id="{1D38B303-85D3-C3F5-3DA9-05741BB1D0C8}"/>
              </a:ext>
            </a:extLst>
          </p:cNvPr>
          <p:cNvSpPr txBox="1"/>
          <p:nvPr/>
        </p:nvSpPr>
        <p:spPr>
          <a:xfrm>
            <a:off x="29742181" y="10507467"/>
            <a:ext cx="8777944" cy="1143000"/>
          </a:xfrm>
          <a:prstGeom prst="rect">
            <a:avLst/>
          </a:prstGeom>
          <a:noFill/>
        </p:spPr>
        <p:txBody>
          <a:bodyPr anchor="ctr"/>
          <a:lstStyle/>
          <a:p>
            <a:pPr algn="ctr" defTabSz="914340">
              <a:defRPr/>
            </a:pP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No memory access during a preventive refresh</a:t>
            </a:r>
          </a:p>
        </p:txBody>
      </p:sp>
      <p:pic>
        <p:nvPicPr>
          <p:cNvPr id="37" name="Picture 14" descr="gui refresh&quot; Icon - Download for free – Iconduck">
            <a:extLst>
              <a:ext uri="{FF2B5EF4-FFF2-40B4-BE49-F238E27FC236}">
                <a16:creationId xmlns:a16="http://schemas.microsoft.com/office/drawing/2014/main" id="{5C5E04C1-3530-EE04-6C94-61A9601F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592" y="899419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gui refresh&quot; Icon - Download for free – Iconduck">
            <a:extLst>
              <a:ext uri="{FF2B5EF4-FFF2-40B4-BE49-F238E27FC236}">
                <a16:creationId xmlns:a16="http://schemas.microsoft.com/office/drawing/2014/main" id="{2A6CD67A-867E-C1C2-2001-078E3FB75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331" y="899419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gui refresh&quot; Icon - Download for free – Iconduck">
            <a:extLst>
              <a:ext uri="{FF2B5EF4-FFF2-40B4-BE49-F238E27FC236}">
                <a16:creationId xmlns:a16="http://schemas.microsoft.com/office/drawing/2014/main" id="{E190B2E2-71FC-72AD-CD48-78CFFC78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742" y="899419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gui refresh&quot; Icon - Download for free – Iconduck">
            <a:extLst>
              <a:ext uri="{FF2B5EF4-FFF2-40B4-BE49-F238E27FC236}">
                <a16:creationId xmlns:a16="http://schemas.microsoft.com/office/drawing/2014/main" id="{6DB1A3FC-666D-1DCB-09B3-5D97B089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721" y="8994194"/>
            <a:ext cx="458630" cy="4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2">
            <a:extLst>
              <a:ext uri="{FF2B5EF4-FFF2-40B4-BE49-F238E27FC236}">
                <a16:creationId xmlns:a16="http://schemas.microsoft.com/office/drawing/2014/main" id="{6592A88B-93DD-9B8D-5D19-E43EEF205E2E}"/>
              </a:ext>
            </a:extLst>
          </p:cNvPr>
          <p:cNvSpPr/>
          <p:nvPr/>
        </p:nvSpPr>
        <p:spPr>
          <a:xfrm>
            <a:off x="34370002" y="13487742"/>
            <a:ext cx="860722" cy="4162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+mj-lt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220882-CD4A-F294-FAA2-A811A988C74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32598688" y="12871290"/>
            <a:ext cx="1771315" cy="16491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2055D7-2C1B-6B65-FD58-8E0646DC8B2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35270037" y="13061084"/>
            <a:ext cx="2764641" cy="12695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51D9133-2021-01C3-888A-E1393228282A}"/>
              </a:ext>
            </a:extLst>
          </p:cNvPr>
          <p:cNvSpPr txBox="1"/>
          <p:nvPr/>
        </p:nvSpPr>
        <p:spPr>
          <a:xfrm>
            <a:off x="29756529" y="11778783"/>
            <a:ext cx="8763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An attacker can trigger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many </a:t>
            </a:r>
            <a:r>
              <a:rPr lang="en-US" sz="2800" dirty="0">
                <a:latin typeface="Cambria" panose="02040503050406030204" pitchFamily="18" charset="0"/>
              </a:rPr>
              <a:t>preventive actions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block </a:t>
            </a:r>
            <a:r>
              <a:rPr lang="en-US" sz="2800" dirty="0">
                <a:latin typeface="Cambria" panose="02040503050406030204" pitchFamily="18" charset="0"/>
              </a:rPr>
              <a:t>access to main memory</a:t>
            </a:r>
          </a:p>
        </p:txBody>
      </p:sp>
      <p:sp>
        <p:nvSpPr>
          <p:cNvPr id="50" name="Dikdörtgen 14">
            <a:extLst>
              <a:ext uri="{FF2B5EF4-FFF2-40B4-BE49-F238E27FC236}">
                <a16:creationId xmlns:a16="http://schemas.microsoft.com/office/drawing/2014/main" id="{CAD6063C-D6B1-E526-6C90-BDD9219CB2E7}"/>
              </a:ext>
            </a:extLst>
          </p:cNvPr>
          <p:cNvSpPr/>
          <p:nvPr/>
        </p:nvSpPr>
        <p:spPr>
          <a:xfrm>
            <a:off x="29742184" y="14594553"/>
            <a:ext cx="8777943" cy="76058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mitigation is a potential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attack vector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availability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the main memory</a:t>
            </a:r>
          </a:p>
        </p:txBody>
      </p:sp>
      <p:pic>
        <p:nvPicPr>
          <p:cNvPr id="54" name="Picture 14" descr="gui refresh&quot; Icon - Download for free – Iconduck">
            <a:extLst>
              <a:ext uri="{FF2B5EF4-FFF2-40B4-BE49-F238E27FC236}">
                <a16:creationId xmlns:a16="http://schemas.microsoft.com/office/drawing/2014/main" id="{AE9AFA5F-EFA0-BBCC-BBE3-0E9A6795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511" y="13270656"/>
            <a:ext cx="760589" cy="7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Multiplication Sign 14">
            <a:extLst>
              <a:ext uri="{FF2B5EF4-FFF2-40B4-BE49-F238E27FC236}">
                <a16:creationId xmlns:a16="http://schemas.microsoft.com/office/drawing/2014/main" id="{7E7FD285-35E7-F3AD-3575-E157E2C3421A}"/>
              </a:ext>
            </a:extLst>
          </p:cNvPr>
          <p:cNvSpPr/>
          <p:nvPr/>
        </p:nvSpPr>
        <p:spPr>
          <a:xfrm>
            <a:off x="34294252" y="13236656"/>
            <a:ext cx="992767" cy="926374"/>
          </a:xfrm>
          <a:prstGeom prst="mathMultiply">
            <a:avLst>
              <a:gd name="adj1" fmla="val 6886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261AE96-DCEF-5D3B-BA50-4DEFFC2F7ED9}"/>
              </a:ext>
            </a:extLst>
          </p:cNvPr>
          <p:cNvGrpSpPr/>
          <p:nvPr/>
        </p:nvGrpSpPr>
        <p:grpSpPr>
          <a:xfrm>
            <a:off x="511779" y="6656768"/>
            <a:ext cx="19912023" cy="8797303"/>
            <a:chOff x="524080" y="6696195"/>
            <a:chExt cx="19912023" cy="8694093"/>
          </a:xfrm>
        </p:grpSpPr>
        <p:pic>
          <p:nvPicPr>
            <p:cNvPr id="63" name="Content Placeholder 5">
              <a:extLst>
                <a:ext uri="{FF2B5EF4-FFF2-40B4-BE49-F238E27FC236}">
                  <a16:creationId xmlns:a16="http://schemas.microsoft.com/office/drawing/2014/main" id="{A3B6F4BD-5E1E-CD55-8DC2-8EF1562F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24" y="6696195"/>
              <a:ext cx="3195801" cy="3195801"/>
            </a:xfrm>
            <a:prstGeom prst="rect">
              <a:avLst/>
            </a:prstGeom>
          </p:spPr>
        </p:pic>
        <p:sp>
          <p:nvSpPr>
            <p:cNvPr id="448" name="Rounded Rectangle 447">
              <a:extLst>
                <a:ext uri="{FF2B5EF4-FFF2-40B4-BE49-F238E27FC236}">
                  <a16:creationId xmlns:a16="http://schemas.microsoft.com/office/drawing/2014/main" id="{7E4E158E-C3D4-C073-8827-694055540748}"/>
                </a:ext>
              </a:extLst>
            </p:cNvPr>
            <p:cNvSpPr/>
            <p:nvPr/>
          </p:nvSpPr>
          <p:spPr>
            <a:xfrm>
              <a:off x="2506791" y="7715662"/>
              <a:ext cx="614838" cy="41879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30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55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B5B6375-3046-C01D-0983-9DF851C498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080" y="7925059"/>
              <a:ext cx="3096427" cy="4386451"/>
              <a:chOff x="105836" y="2144965"/>
              <a:chExt cx="2796723" cy="3961887"/>
            </a:xfrm>
          </p:grpSpPr>
          <p:sp>
            <p:nvSpPr>
              <p:cNvPr id="288" name="Rounded Rectangle 287">
                <a:extLst>
                  <a:ext uri="{FF2B5EF4-FFF2-40B4-BE49-F238E27FC236}">
                    <a16:creationId xmlns:a16="http://schemas.microsoft.com/office/drawing/2014/main" id="{A07957FB-1D51-1D91-075A-0A256F716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836" y="3265304"/>
                <a:ext cx="2796723" cy="236719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9" name="TextBox 257">
                <a:extLst>
                  <a:ext uri="{FF2B5EF4-FFF2-40B4-BE49-F238E27FC236}">
                    <a16:creationId xmlns:a16="http://schemas.microsoft.com/office/drawing/2014/main" id="{9E99CEC5-77BF-5A70-B23D-9063186EA50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39340" y="5843115"/>
                <a:ext cx="1729713" cy="263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Chip</a:t>
                </a:r>
              </a:p>
            </p:txBody>
          </p:sp>
          <p:cxnSp>
            <p:nvCxnSpPr>
              <p:cNvPr id="311" name="Straight Connector 85">
                <a:extLst>
                  <a:ext uri="{FF2B5EF4-FFF2-40B4-BE49-F238E27FC236}">
                    <a16:creationId xmlns:a16="http://schemas.microsoft.com/office/drawing/2014/main" id="{674E0E93-4E5C-8BAF-C489-EA77146D25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6433" y="4448899"/>
                <a:ext cx="202367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85">
                <a:extLst>
                  <a:ext uri="{FF2B5EF4-FFF2-40B4-BE49-F238E27FC236}">
                    <a16:creationId xmlns:a16="http://schemas.microsoft.com/office/drawing/2014/main" id="{3B122497-A9D7-7918-B687-A65EC385783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520095" y="4212343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85">
                <a:extLst>
                  <a:ext uri="{FF2B5EF4-FFF2-40B4-BE49-F238E27FC236}">
                    <a16:creationId xmlns:a16="http://schemas.microsoft.com/office/drawing/2014/main" id="{2D647AF8-5C60-940A-7F53-5A0D44A4A85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76572" y="4202868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85">
                <a:extLst>
                  <a:ext uri="{FF2B5EF4-FFF2-40B4-BE49-F238E27FC236}">
                    <a16:creationId xmlns:a16="http://schemas.microsoft.com/office/drawing/2014/main" id="{9D1295B6-CF7F-F3F9-A6E2-BD983B9FFD4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463380" y="419527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85">
                <a:extLst>
                  <a:ext uri="{FF2B5EF4-FFF2-40B4-BE49-F238E27FC236}">
                    <a16:creationId xmlns:a16="http://schemas.microsoft.com/office/drawing/2014/main" id="{B8898B6A-DD8A-55FD-04A9-5AB8A814A7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15310" y="4185139"/>
                <a:ext cx="0" cy="49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12BD3247-ECB7-02D6-C00E-940AA0BB9F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23595" y="3383625"/>
                <a:ext cx="393009" cy="814100"/>
                <a:chOff x="5058786" y="1915103"/>
                <a:chExt cx="238186" cy="493394"/>
              </a:xfrm>
            </p:grpSpPr>
            <p:sp>
              <p:nvSpPr>
                <p:cNvPr id="367" name="Rounded Rectangle 366">
                  <a:extLst>
                    <a:ext uri="{FF2B5EF4-FFF2-40B4-BE49-F238E27FC236}">
                      <a16:creationId xmlns:a16="http://schemas.microsoft.com/office/drawing/2014/main" id="{557BB274-856C-2FDB-DF0C-9831EA748D74}"/>
                    </a:ext>
                  </a:extLst>
                </p:cNvPr>
                <p:cNvSpPr/>
                <p:nvPr/>
              </p:nvSpPr>
              <p:spPr>
                <a:xfrm rot="5400000">
                  <a:off x="4931182" y="2042707"/>
                  <a:ext cx="493394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rgbClr val="F2F8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68" name="矩形 22">
                  <a:extLst>
                    <a:ext uri="{FF2B5EF4-FFF2-40B4-BE49-F238E27FC236}">
                      <a16:creationId xmlns:a16="http://schemas.microsoft.com/office/drawing/2014/main" id="{0FC353CD-C3DD-E3B4-76CE-93231AB91A22}"/>
                    </a:ext>
                  </a:extLst>
                </p:cNvPr>
                <p:cNvSpPr/>
                <p:nvPr/>
              </p:nvSpPr>
              <p:spPr>
                <a:xfrm rot="5400000">
                  <a:off x="4979207" y="2050799"/>
                  <a:ext cx="397346" cy="20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800" b="1" dirty="0">
                      <a:solidFill>
                        <a:srgbClr val="F79646">
                          <a:lumMod val="75000"/>
                        </a:srgb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Bank</a:t>
                  </a:r>
                  <a:endParaRPr lang="en-US" altLang="zh-CN" sz="1725" b="1" dirty="0">
                    <a:solidFill>
                      <a:srgbClr val="F79646">
                        <a:lumMod val="75000"/>
                      </a:srgbClr>
                    </a:solidFill>
                    <a:latin typeface="Cambria" panose="020405030504060302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38" name="Rounded Rectangle 337">
                <a:extLst>
                  <a:ext uri="{FF2B5EF4-FFF2-40B4-BE49-F238E27FC236}">
                    <a16:creationId xmlns:a16="http://schemas.microsoft.com/office/drawing/2014/main" id="{BDEC89BC-D500-E83E-C777-5BE305DDEA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121687" y="492723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40" name="Rounded Rectangle 339">
                <a:extLst>
                  <a:ext uri="{FF2B5EF4-FFF2-40B4-BE49-F238E27FC236}">
                    <a16:creationId xmlns:a16="http://schemas.microsoft.com/office/drawing/2014/main" id="{542D0E06-27EF-52A3-D476-FC9F669A0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69525" y="3594171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44" name="Rounded Rectangle 343">
                <a:extLst>
                  <a:ext uri="{FF2B5EF4-FFF2-40B4-BE49-F238E27FC236}">
                    <a16:creationId xmlns:a16="http://schemas.microsoft.com/office/drawing/2014/main" id="{0CBB79A0-5501-9544-AC43-59A59BBA90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9296" y="358674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54" name="Rounded Rectangle 353">
                <a:extLst>
                  <a:ext uri="{FF2B5EF4-FFF2-40B4-BE49-F238E27FC236}">
                    <a16:creationId xmlns:a16="http://schemas.microsoft.com/office/drawing/2014/main" id="{14FB9231-2833-F8AC-76CC-737A5F9AB8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14481" y="3581587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55" name="Rounded Rectangle 354">
                <a:extLst>
                  <a:ext uri="{FF2B5EF4-FFF2-40B4-BE49-F238E27FC236}">
                    <a16:creationId xmlns:a16="http://schemas.microsoft.com/office/drawing/2014/main" id="{710C14A5-D7B5-F1E3-CBDF-52CB3A13945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08263" y="490547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56" name="Rounded Rectangle 355">
                <a:extLst>
                  <a:ext uri="{FF2B5EF4-FFF2-40B4-BE49-F238E27FC236}">
                    <a16:creationId xmlns:a16="http://schemas.microsoft.com/office/drawing/2014/main" id="{3CF0C3E2-1262-F794-469E-D4F474EF01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056333" y="491804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57" name="Rounded Rectangle 356">
                <a:extLst>
                  <a:ext uri="{FF2B5EF4-FFF2-40B4-BE49-F238E27FC236}">
                    <a16:creationId xmlns:a16="http://schemas.microsoft.com/office/drawing/2014/main" id="{5F8EC53A-F9DF-B418-7B94-435F1F3425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575624" y="4911963"/>
                <a:ext cx="814095" cy="393009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82589E04-C626-DF1B-A87F-9B901E19F9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081" y="3343837"/>
                <a:ext cx="416980" cy="2114050"/>
                <a:chOff x="3762791" y="2786150"/>
                <a:chExt cx="252714" cy="1281239"/>
              </a:xfrm>
            </p:grpSpPr>
            <p:sp>
              <p:nvSpPr>
                <p:cNvPr id="364" name="Rounded Rectangle 363">
                  <a:extLst>
                    <a:ext uri="{FF2B5EF4-FFF2-40B4-BE49-F238E27FC236}">
                      <a16:creationId xmlns:a16="http://schemas.microsoft.com/office/drawing/2014/main" id="{AD55758C-F591-A860-B24F-E234951C51C6}"/>
                    </a:ext>
                  </a:extLst>
                </p:cNvPr>
                <p:cNvSpPr/>
                <p:nvPr/>
              </p:nvSpPr>
              <p:spPr>
                <a:xfrm rot="5400000">
                  <a:off x="3246336" y="3307676"/>
                  <a:ext cx="1276049" cy="238186"/>
                </a:xfrm>
                <a:prstGeom prst="roundRect">
                  <a:avLst>
                    <a:gd name="adj" fmla="val 5443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b="1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66" name="矩形 19">
                  <a:extLst>
                    <a:ext uri="{FF2B5EF4-FFF2-40B4-BE49-F238E27FC236}">
                      <a16:creationId xmlns:a16="http://schemas.microsoft.com/office/drawing/2014/main" id="{4C36EE65-195B-BBFC-722C-2E2243A2B52E}"/>
                    </a:ext>
                  </a:extLst>
                </p:cNvPr>
                <p:cNvSpPr/>
                <p:nvPr/>
              </p:nvSpPr>
              <p:spPr>
                <a:xfrm rot="5400000">
                  <a:off x="3248528" y="3300413"/>
                  <a:ext cx="1281239" cy="2527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75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 dirty="0">
                      <a:solidFill>
                        <a:prstClr val="white">
                          <a:lumMod val="85000"/>
                        </a:prstClr>
                      </a:solidFill>
                      <a:latin typeface="Cambria" panose="02040503050406030204" pitchFamily="18" charset="0"/>
                      <a:ea typeface="宋体" panose="02010600030101010101" pitchFamily="2" charset="-122"/>
                    </a:rPr>
                    <a:t>Chip I/O</a:t>
                  </a:r>
                </a:p>
              </p:txBody>
            </p:sp>
          </p:grp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F3907419-1AC0-1724-C588-653C46A7FE5C}"/>
                  </a:ext>
                </a:extLst>
              </p:cNvPr>
              <p:cNvCxnSpPr>
                <a:cxnSpLocks noChangeAspect="1"/>
                <a:stCxn id="448" idx="1"/>
              </p:cNvCxnSpPr>
              <p:nvPr/>
            </p:nvCxnSpPr>
            <p:spPr>
              <a:xfrm flipH="1">
                <a:off x="161968" y="2144965"/>
                <a:ext cx="1734672" cy="1137246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554065AE-C922-D222-D755-556BE246A03D}"/>
                  </a:ext>
                </a:extLst>
              </p:cNvPr>
              <p:cNvCxnSpPr>
                <a:cxnSpLocks noChangeAspect="1"/>
                <a:stCxn id="448" idx="3"/>
              </p:cNvCxnSpPr>
              <p:nvPr/>
            </p:nvCxnSpPr>
            <p:spPr>
              <a:xfrm>
                <a:off x="2451968" y="2144966"/>
                <a:ext cx="415708" cy="1198989"/>
              </a:xfrm>
              <a:prstGeom prst="line">
                <a:avLst/>
              </a:prstGeom>
              <a:ln w="47625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BA39A538-582E-262A-CDC5-F3BE3E09AB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7063" y="9197888"/>
              <a:ext cx="4307011" cy="2912722"/>
              <a:chOff x="1640905" y="2457341"/>
              <a:chExt cx="2993861" cy="2024672"/>
            </a:xfrm>
          </p:grpSpPr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CCDDDDD2-36A9-F0F3-8B29-EF9150E30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45435" y="2457341"/>
                <a:ext cx="2280322" cy="1775393"/>
              </a:xfrm>
              <a:prstGeom prst="roundRect">
                <a:avLst>
                  <a:gd name="adj" fmla="val 544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252" name="Straight Connector 115">
                <a:extLst>
                  <a:ext uri="{FF2B5EF4-FFF2-40B4-BE49-F238E27FC236}">
                    <a16:creationId xmlns:a16="http://schemas.microsoft.com/office/drawing/2014/main" id="{D01E7D80-2C5C-0466-2BD2-C8D62005D2E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866623" y="2807928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115">
                <a:extLst>
                  <a:ext uri="{FF2B5EF4-FFF2-40B4-BE49-F238E27FC236}">
                    <a16:creationId xmlns:a16="http://schemas.microsoft.com/office/drawing/2014/main" id="{A3F1411A-B844-F103-82BF-6EDBC290029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552298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5">
                <a:extLst>
                  <a:ext uri="{FF2B5EF4-FFF2-40B4-BE49-F238E27FC236}">
                    <a16:creationId xmlns:a16="http://schemas.microsoft.com/office/drawing/2014/main" id="{F80B04B3-054F-757F-B3D7-D48566992B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234404" y="2795309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115">
                <a:extLst>
                  <a:ext uri="{FF2B5EF4-FFF2-40B4-BE49-F238E27FC236}">
                    <a16:creationId xmlns:a16="http://schemas.microsoft.com/office/drawing/2014/main" id="{6317F614-1DC9-4405-C27A-54BC21F16CE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2634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115">
                <a:extLst>
                  <a:ext uri="{FF2B5EF4-FFF2-40B4-BE49-F238E27FC236}">
                    <a16:creationId xmlns:a16="http://schemas.microsoft.com/office/drawing/2014/main" id="{5E90332C-AC31-0D67-781E-CEB0D094D9A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3648" y="2789435"/>
                <a:ext cx="0" cy="109879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124">
                <a:extLst>
                  <a:ext uri="{FF2B5EF4-FFF2-40B4-BE49-F238E27FC236}">
                    <a16:creationId xmlns:a16="http://schemas.microsoft.com/office/drawing/2014/main" id="{FF917B33-077D-12B2-FFC3-7E7571270F7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500484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BC27231B-67C4-50B0-FFE0-1F5C1CCAF7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798" y="2529948"/>
                <a:ext cx="570729" cy="215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dirty="0" err="1">
                    <a:solidFill>
                      <a:srgbClr val="C0504D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800" dirty="0">
                  <a:solidFill>
                    <a:srgbClr val="C0504D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00F7465B-747E-5DFD-787C-25CF5D0074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8553" y="2772543"/>
                <a:ext cx="676005" cy="198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err="1">
                    <a:solidFill>
                      <a:srgbClr val="4BACC6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solidFill>
                    <a:srgbClr val="4BACC6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2DF7578D-86CD-C7A1-1179-D9630BEB99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0174" y="3026018"/>
                <a:ext cx="298228" cy="164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194AE9D-85FF-A9DC-D19E-EACDAD6797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644870" y="363290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A8FC6D9-654B-7DAB-FEFF-566FF41084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05866" y="2589564"/>
                <a:ext cx="775754" cy="198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263" name="Rounded Rectangle 262">
                <a:extLst>
                  <a:ext uri="{FF2B5EF4-FFF2-40B4-BE49-F238E27FC236}">
                    <a16:creationId xmlns:a16="http://schemas.microsoft.com/office/drawing/2014/main" id="{5B0638BD-3B66-8A55-4ACC-593C1DB7E5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9322" y="3906727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Row Buffer</a:t>
                </a:r>
              </a:p>
            </p:txBody>
          </p:sp>
          <p:cxnSp>
            <p:nvCxnSpPr>
              <p:cNvPr id="264" name="Straight Connector 124">
                <a:extLst>
                  <a:ext uri="{FF2B5EF4-FFF2-40B4-BE49-F238E27FC236}">
                    <a16:creationId xmlns:a16="http://schemas.microsoft.com/office/drawing/2014/main" id="{4674AF0A-4BF1-AD78-31DA-0DAED8C0AB4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276206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124">
                <a:extLst>
                  <a:ext uri="{FF2B5EF4-FFF2-40B4-BE49-F238E27FC236}">
                    <a16:creationId xmlns:a16="http://schemas.microsoft.com/office/drawing/2014/main" id="{3C366E55-629A-46B6-D286-A8D7600A0D3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329322" y="3045480"/>
                <a:ext cx="192976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Oval 131">
                <a:extLst>
                  <a:ext uri="{FF2B5EF4-FFF2-40B4-BE49-F238E27FC236}">
                    <a16:creationId xmlns:a16="http://schemas.microsoft.com/office/drawing/2014/main" id="{F259412F-117C-BEDC-39B0-4C0D2BA707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42140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7" name="Oval 134">
                <a:extLst>
                  <a:ext uri="{FF2B5EF4-FFF2-40B4-BE49-F238E27FC236}">
                    <a16:creationId xmlns:a16="http://schemas.microsoft.com/office/drawing/2014/main" id="{6C21C82D-C63B-3CF1-FBE1-B025732D58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8783" y="3422063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8" name="Oval 137">
                <a:extLst>
                  <a:ext uri="{FF2B5EF4-FFF2-40B4-BE49-F238E27FC236}">
                    <a16:creationId xmlns:a16="http://schemas.microsoft.com/office/drawing/2014/main" id="{00F167BC-F2AD-F193-64F7-C3652FA1B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462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9" name="Oval 140">
                <a:extLst>
                  <a:ext uri="{FF2B5EF4-FFF2-40B4-BE49-F238E27FC236}">
                    <a16:creationId xmlns:a16="http://schemas.microsoft.com/office/drawing/2014/main" id="{601A2B88-88B1-0034-1CC8-5BABD82D0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6724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0" name="Oval 143">
                <a:extLst>
                  <a:ext uri="{FF2B5EF4-FFF2-40B4-BE49-F238E27FC236}">
                    <a16:creationId xmlns:a16="http://schemas.microsoft.com/office/drawing/2014/main" id="{0B761F79-B6CF-E697-B367-DD8B716B3C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1" name="Oval 131">
                <a:extLst>
                  <a:ext uri="{FF2B5EF4-FFF2-40B4-BE49-F238E27FC236}">
                    <a16:creationId xmlns:a16="http://schemas.microsoft.com/office/drawing/2014/main" id="{7FAF43F2-827E-12D6-F633-68BE5E952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793" y="342911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2" name="Oval 134">
                <a:extLst>
                  <a:ext uri="{FF2B5EF4-FFF2-40B4-BE49-F238E27FC236}">
                    <a16:creationId xmlns:a16="http://schemas.microsoft.com/office/drawing/2014/main" id="{DB42459B-E269-149D-C287-3E0DB4E00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2355" y="3203004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3" name="Oval 137">
                <a:extLst>
                  <a:ext uri="{FF2B5EF4-FFF2-40B4-BE49-F238E27FC236}">
                    <a16:creationId xmlns:a16="http://schemas.microsoft.com/office/drawing/2014/main" id="{B4EBF10B-2C62-0B7A-A770-2590F0C7AB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47018" y="3191338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4" name="Oval 140">
                <a:extLst>
                  <a:ext uri="{FF2B5EF4-FFF2-40B4-BE49-F238E27FC236}">
                    <a16:creationId xmlns:a16="http://schemas.microsoft.com/office/drawing/2014/main" id="{66C0C0C2-9D35-67A0-CFEE-D48E031AD8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159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5" name="Oval 143">
                <a:extLst>
                  <a:ext uri="{FF2B5EF4-FFF2-40B4-BE49-F238E27FC236}">
                    <a16:creationId xmlns:a16="http://schemas.microsoft.com/office/drawing/2014/main" id="{A91AE9A1-477C-3F6C-2962-7C1366CCBE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2955422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6" name="Oval 131">
                <a:extLst>
                  <a:ext uri="{FF2B5EF4-FFF2-40B4-BE49-F238E27FC236}">
                    <a16:creationId xmlns:a16="http://schemas.microsoft.com/office/drawing/2014/main" id="{439E20EB-C7F1-4970-243B-D1E538C7AB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0803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7" name="Oval 134">
                <a:extLst>
                  <a:ext uri="{FF2B5EF4-FFF2-40B4-BE49-F238E27FC236}">
                    <a16:creationId xmlns:a16="http://schemas.microsoft.com/office/drawing/2014/main" id="{BF06DCDC-EC71-E939-D923-A515A790F9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56" y="3426176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8" name="Oval 137">
                <a:extLst>
                  <a:ext uri="{FF2B5EF4-FFF2-40B4-BE49-F238E27FC236}">
                    <a16:creationId xmlns:a16="http://schemas.microsoft.com/office/drawing/2014/main" id="{5CE8BCB6-41DA-4980-4AE4-70220CC159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3962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79" name="Oval 140">
                <a:extLst>
                  <a:ext uri="{FF2B5EF4-FFF2-40B4-BE49-F238E27FC236}">
                    <a16:creationId xmlns:a16="http://schemas.microsoft.com/office/drawing/2014/main" id="{79F68870-3B42-417B-76FE-28E35F7C1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7451" y="3198387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0" name="Oval 143">
                <a:extLst>
                  <a:ext uri="{FF2B5EF4-FFF2-40B4-BE49-F238E27FC236}">
                    <a16:creationId xmlns:a16="http://schemas.microsoft.com/office/drawing/2014/main" id="{F6B49C56-EB92-F081-77DE-AFFE586E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9086" y="2953440"/>
                <a:ext cx="169736" cy="16973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10E0256-640F-C536-18EA-B10DFAC17C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2979445" y="3637875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9DECCA4-3B3B-8910-D5CA-EB688E3341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84092" y="3644584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2C02D7C4-3A12-F5A5-8F0A-7C9B6753FC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606189" y="3654577"/>
                <a:ext cx="298228" cy="16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4BACC6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93993B6-9064-0AED-86ED-6B1911728A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3995" y="3250296"/>
                <a:ext cx="298228" cy="164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504D"/>
                    </a:solidFill>
                    <a:latin typeface="Cambria" panose="02040503050406030204" pitchFamily="18" charset="0"/>
                  </a:rPr>
                  <a:t>…</a:t>
                </a:r>
              </a:p>
            </p:txBody>
          </p: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5143E78-B16C-B86A-3095-B99AE8F2430F}"/>
                  </a:ext>
                </a:extLst>
              </p:cNvPr>
              <p:cNvCxnSpPr>
                <a:cxnSpLocks noChangeAspect="1"/>
                <a:stCxn id="367" idx="1"/>
              </p:cNvCxnSpPr>
              <p:nvPr/>
            </p:nvCxnSpPr>
            <p:spPr>
              <a:xfrm flipV="1">
                <a:off x="1640905" y="2485966"/>
                <a:ext cx="637193" cy="3989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856F2AE4-BEE0-6714-E248-BCCD1A03CB5A}"/>
                  </a:ext>
                </a:extLst>
              </p:cNvPr>
              <p:cNvCxnSpPr>
                <a:cxnSpLocks noChangeAspect="1"/>
                <a:stCxn id="367" idx="3"/>
              </p:cNvCxnSpPr>
              <p:nvPr/>
            </p:nvCxnSpPr>
            <p:spPr>
              <a:xfrm>
                <a:off x="1640905" y="3152393"/>
                <a:ext cx="607290" cy="1031745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7" name="TextBox 257">
                <a:extLst>
                  <a:ext uri="{FF2B5EF4-FFF2-40B4-BE49-F238E27FC236}">
                    <a16:creationId xmlns:a16="http://schemas.microsoft.com/office/drawing/2014/main" id="{B5DD795B-D80E-C2E1-F31E-E4941DB930D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268803" y="4279040"/>
                <a:ext cx="1365963" cy="2029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Bank</a:t>
                </a:r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9F24B625-6EE1-F41E-DE71-56FBBDF36F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1969" y="11630313"/>
              <a:ext cx="3711352" cy="1847023"/>
              <a:chOff x="4695629" y="3272255"/>
              <a:chExt cx="2135513" cy="1062776"/>
            </a:xfrm>
          </p:grpSpPr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720604A5-8150-BD1B-FDAC-6D385DECC53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451151" y="3272255"/>
                <a:ext cx="65261" cy="6382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8439D750-905E-D39A-5390-1082411934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6774" y="3911295"/>
                <a:ext cx="1929765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25" b="1" dirty="0">
                  <a:solidFill>
                    <a:srgbClr val="4F81BD">
                      <a:lumMod val="20000"/>
                      <a:lumOff val="80000"/>
                    </a:srgb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3942A16-6561-FAD2-3466-C366D8D586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95629" y="3911612"/>
                <a:ext cx="506432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28DE07BD-4C3E-0788-B3CD-B958812818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2061" y="3911295"/>
                <a:ext cx="498013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6E1E8920-BD06-8F84-1C33-E686397355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17188" y="3912799"/>
                <a:ext cx="509351" cy="229901"/>
              </a:xfrm>
              <a:prstGeom prst="roundRect">
                <a:avLst>
                  <a:gd name="adj" fmla="val 5443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68575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SA</a:t>
                </a:r>
                <a:r>
                  <a:rPr lang="en-US" sz="2400" b="1" baseline="-25000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N-1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3C9D35FC-1263-3BD7-4158-1F0FC2E68F2E}"/>
                  </a:ext>
                </a:extLst>
              </p:cNvPr>
              <p:cNvSpPr/>
              <p:nvPr/>
            </p:nvSpPr>
            <p:spPr>
              <a:xfrm>
                <a:off x="5655967" y="3623852"/>
                <a:ext cx="463214" cy="599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4F81BD">
                        <a:lumMod val="20000"/>
                        <a:lumOff val="80000"/>
                      </a:srgbClr>
                    </a:solidFill>
                    <a:latin typeface="Cambria" panose="02040503050406030204" pitchFamily="18" charset="0"/>
                  </a:rPr>
                  <a:t>…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247" name="TextBox 257">
                <a:extLst>
                  <a:ext uri="{FF2B5EF4-FFF2-40B4-BE49-F238E27FC236}">
                    <a16:creationId xmlns:a16="http://schemas.microsoft.com/office/drawing/2014/main" id="{02778BED-923B-B0FE-5AAD-6A9ACCCA58F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50287" y="4167015"/>
                <a:ext cx="1980855" cy="16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Sense Amplifiers (SAs)</a:t>
                </a:r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19575988-67A9-3C80-E1DA-A4FC7E7BEC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7774" y="10800092"/>
              <a:ext cx="3810097" cy="4590196"/>
              <a:chOff x="4785164" y="641224"/>
              <a:chExt cx="2393190" cy="2883185"/>
            </a:xfrm>
          </p:grpSpPr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0B8782D4-CBCB-1D13-BB5B-BE19DAAAB491}"/>
                  </a:ext>
                </a:extLst>
              </p:cNvPr>
              <p:cNvCxnSpPr>
                <a:cxnSpLocks noChangeAspect="1"/>
                <a:stCxn id="224" idx="7"/>
                <a:endCxn id="277" idx="3"/>
              </p:cNvCxnSpPr>
              <p:nvPr/>
            </p:nvCxnSpPr>
            <p:spPr>
              <a:xfrm flipV="1">
                <a:off x="6264485" y="641224"/>
                <a:ext cx="913869" cy="12033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TextBox 257">
                <a:extLst>
                  <a:ext uri="{FF2B5EF4-FFF2-40B4-BE49-F238E27FC236}">
                    <a16:creationId xmlns:a16="http://schemas.microsoft.com/office/drawing/2014/main" id="{1B21F214-7271-45BF-5604-8F669839E51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29173" y="3340999"/>
                <a:ext cx="1648111" cy="183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55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F79646"/>
                    </a:solidFill>
                    <a:latin typeface="Cambria" panose="02040503050406030204" pitchFamily="18" charset="0"/>
                  </a:rPr>
                  <a:t>DRAM Cell</a:t>
                </a:r>
              </a:p>
            </p:txBody>
          </p:sp>
          <p:sp>
            <p:nvSpPr>
              <p:cNvPr id="224" name="Oval 140">
                <a:extLst>
                  <a:ext uri="{FF2B5EF4-FFF2-40B4-BE49-F238E27FC236}">
                    <a16:creationId xmlns:a16="http://schemas.microsoft.com/office/drawing/2014/main" id="{C7B6E724-C47F-ECE4-5522-65898C9E4A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5164" y="1590779"/>
                <a:ext cx="1733133" cy="17331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prstClr val="white"/>
                  </a:solidFill>
                  <a:latin typeface="Cambria" panose="02040503050406030204" pitchFamily="18" charset="0"/>
                </a:endParaRPr>
              </a:p>
            </p:txBody>
          </p:sp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162E6407-D5B4-6840-D77B-B7AFB8C48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33607" y="1916600"/>
                <a:ext cx="1650633" cy="1092331"/>
              </a:xfrm>
              <a:prstGeom prst="rect">
                <a:avLst/>
              </a:prstGeom>
            </p:spPr>
          </p:pic>
        </p:grp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B406DE4-1A1E-37AC-6EA4-572C05DAE77A}"/>
                </a:ext>
              </a:extLst>
            </p:cNvPr>
            <p:cNvSpPr txBox="1"/>
            <p:nvPr/>
          </p:nvSpPr>
          <p:spPr>
            <a:xfrm>
              <a:off x="587860" y="6793903"/>
              <a:ext cx="6995461" cy="638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99" b="1" dirty="0">
                  <a:latin typeface="Cambria" panose="02040503050406030204" pitchFamily="18" charset="0"/>
                </a:rPr>
                <a:t>DRAM Organization</a:t>
              </a:r>
              <a:endParaRPr lang="en-US" sz="3599" dirty="0">
                <a:latin typeface="Cambria" panose="02040503050406030204" pitchFamily="18" charset="0"/>
              </a:endParaRPr>
            </a:p>
          </p:txBody>
        </p:sp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DD5258A3-CAFF-B8E5-D77B-05CF9B6D5218}"/>
                </a:ext>
              </a:extLst>
            </p:cNvPr>
            <p:cNvSpPr/>
            <p:nvPr/>
          </p:nvSpPr>
          <p:spPr>
            <a:xfrm>
              <a:off x="8045263" y="7838998"/>
              <a:ext cx="5626756" cy="4217949"/>
            </a:xfrm>
            <a:prstGeom prst="roundRect">
              <a:avLst>
                <a:gd name="adj" fmla="val 931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7B54AD71-A0A8-F3C0-E1A9-018EAB3A7224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87669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6D82603-CCA5-6DAE-EB51-305CDC45B427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945276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BEA15532-1C34-B707-0B61-EA0E2C07A2D6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134776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5D2192ED-5765-24F0-F25F-735809343A88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0809128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30F66D1-1EE6-08C0-F00C-C9BE98963D87}"/>
                </a:ext>
              </a:extLst>
            </p:cNvPr>
            <p:cNvCxnSpPr>
              <a:cxnSpLocks/>
            </p:cNvCxnSpPr>
            <p:nvPr/>
          </p:nvCxnSpPr>
          <p:spPr>
            <a:xfrm>
              <a:off x="8159068" y="11449677"/>
              <a:ext cx="5224639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890BA14-2CD4-F7C5-F812-FF0CA36CC205}"/>
                </a:ext>
              </a:extLst>
            </p:cNvPr>
            <p:cNvSpPr/>
            <p:nvPr/>
          </p:nvSpPr>
          <p:spPr>
            <a:xfrm>
              <a:off x="8570547" y="843358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95518B-8568-E3E8-8391-2E9428311B07}"/>
                </a:ext>
              </a:extLst>
            </p:cNvPr>
            <p:cNvSpPr/>
            <p:nvPr/>
          </p:nvSpPr>
          <p:spPr>
            <a:xfrm>
              <a:off x="8570547" y="11141935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8733B00-4115-FDD6-1FA1-03FBA091AEB2}"/>
                </a:ext>
              </a:extLst>
            </p:cNvPr>
            <p:cNvSpPr/>
            <p:nvPr/>
          </p:nvSpPr>
          <p:spPr>
            <a:xfrm>
              <a:off x="8570547" y="9107896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F0780A2-0D1A-EDA9-6985-60D9D729116A}"/>
                </a:ext>
              </a:extLst>
            </p:cNvPr>
            <p:cNvSpPr/>
            <p:nvPr/>
          </p:nvSpPr>
          <p:spPr>
            <a:xfrm>
              <a:off x="8570547" y="9773644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E9B66A34-A2F8-4483-4D08-4EE206573DC3}"/>
                </a:ext>
              </a:extLst>
            </p:cNvPr>
            <p:cNvSpPr/>
            <p:nvPr/>
          </p:nvSpPr>
          <p:spPr>
            <a:xfrm>
              <a:off x="8570547" y="10446943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B4BDDDE9-F2AF-C8EC-640D-FEA37A295D8A}"/>
                </a:ext>
              </a:extLst>
            </p:cNvPr>
            <p:cNvSpPr/>
            <p:nvPr/>
          </p:nvSpPr>
          <p:spPr>
            <a:xfrm>
              <a:off x="8570547" y="11124861"/>
              <a:ext cx="4619208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>
                  <a:solidFill>
                    <a:prstClr val="black"/>
                  </a:solidFill>
                  <a:latin typeface="Cambria" panose="02040503050406030204" pitchFamily="18" charset="0"/>
                </a:rPr>
                <a:t>Row 4</a:t>
              </a:r>
            </a:p>
          </p:txBody>
        </p: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CA3BD09C-8B79-E8F5-CF12-77E5809642EA}"/>
                </a:ext>
              </a:extLst>
            </p:cNvPr>
            <p:cNvGrpSpPr/>
            <p:nvPr/>
          </p:nvGrpSpPr>
          <p:grpSpPr>
            <a:xfrm>
              <a:off x="8562715" y="9105919"/>
              <a:ext cx="4624971" cy="1990657"/>
              <a:chOff x="1428644" y="1937227"/>
              <a:chExt cx="6286713" cy="1990657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1328D30-3953-8838-1201-D9283706A4D3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E37CDA7D-5160-10F7-BA5B-A1BA1E663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37180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open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2F96892-F130-1E74-C4C6-EBDCB1FC50FA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26D4DE6-B332-0C80-277A-44649FDE4F71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BC138A40-7219-7248-A0BB-A186C330A05E}"/>
                </a:ext>
              </a:extLst>
            </p:cNvPr>
            <p:cNvGrpSpPr/>
            <p:nvPr/>
          </p:nvGrpSpPr>
          <p:grpSpPr>
            <a:xfrm>
              <a:off x="8562715" y="9772655"/>
              <a:ext cx="4624971" cy="649632"/>
              <a:chOff x="1428644" y="2603964"/>
              <a:chExt cx="6286713" cy="649632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87E2BE8-59C3-4ED1-BC91-E8841C6B41DB}"/>
                  </a:ext>
                </a:extLst>
              </p:cNvPr>
              <p:cNvSpPr/>
              <p:nvPr/>
            </p:nvSpPr>
            <p:spPr>
              <a:xfrm>
                <a:off x="1436477" y="2603964"/>
                <a:ext cx="6278880" cy="649632"/>
              </a:xfrm>
              <a:prstGeom prst="rect">
                <a:avLst/>
              </a:prstGeom>
              <a:solidFill>
                <a:srgbClr val="D8D9D8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AE26F3ED-A419-1E27-78D5-EDE2E1319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644" y="2645717"/>
                <a:ext cx="1390654" cy="5914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200" b="1" i="1">
                    <a:solidFill>
                      <a:srgbClr val="FF0000"/>
                    </a:solidFill>
                  </a:rPr>
                  <a:t>closed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E61DF0-0EE6-1CA1-0DB2-ACBC08B4665E}"/>
                </a:ext>
              </a:extLst>
            </p:cNvPr>
            <p:cNvGrpSpPr/>
            <p:nvPr/>
          </p:nvGrpSpPr>
          <p:grpSpPr>
            <a:xfrm>
              <a:off x="8565143" y="8433585"/>
              <a:ext cx="4619208" cy="3344517"/>
              <a:chOff x="1436477" y="1260576"/>
              <a:chExt cx="6278880" cy="3344517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FD71A74-E7F6-A9FB-0663-57B1E3B0EFC3}"/>
                  </a:ext>
                </a:extLst>
              </p:cNvPr>
              <p:cNvSpPr/>
              <p:nvPr/>
            </p:nvSpPr>
            <p:spPr>
              <a:xfrm>
                <a:off x="1436477" y="2604952"/>
                <a:ext cx="6278880" cy="6496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2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0DA053D-82D9-48AF-0AA2-527AB4D652E8}"/>
                  </a:ext>
                </a:extLst>
              </p:cNvPr>
              <p:cNvSpPr/>
              <p:nvPr/>
            </p:nvSpPr>
            <p:spPr>
              <a:xfrm>
                <a:off x="1436477" y="1937227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1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38E12287-418C-507B-671D-CA7404FD914E}"/>
                  </a:ext>
                </a:extLst>
              </p:cNvPr>
              <p:cNvSpPr/>
              <p:nvPr/>
            </p:nvSpPr>
            <p:spPr>
              <a:xfrm>
                <a:off x="1436477" y="3278252"/>
                <a:ext cx="6278880" cy="6496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3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3EBCCFD-10C7-BA7D-37BA-C115D19DD5CE}"/>
                  </a:ext>
                </a:extLst>
              </p:cNvPr>
              <p:cNvSpPr/>
              <p:nvPr/>
            </p:nvSpPr>
            <p:spPr>
              <a:xfrm>
                <a:off x="1436477" y="1260576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0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329C73E-E400-F232-BB63-80FE321AF27D}"/>
                  </a:ext>
                </a:extLst>
              </p:cNvPr>
              <p:cNvSpPr/>
              <p:nvPr/>
            </p:nvSpPr>
            <p:spPr>
              <a:xfrm>
                <a:off x="1436477" y="3955461"/>
                <a:ext cx="6278880" cy="6496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Row 4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FE46C1F-31E9-702F-5709-BDD4B9773022}"/>
                </a:ext>
              </a:extLst>
            </p:cNvPr>
            <p:cNvGrpSpPr/>
            <p:nvPr/>
          </p:nvGrpSpPr>
          <p:grpSpPr>
            <a:xfrm>
              <a:off x="11027397" y="8492894"/>
              <a:ext cx="2240678" cy="3175698"/>
              <a:chOff x="5078390" y="1324203"/>
              <a:chExt cx="3045748" cy="3175698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3E251C2-F7A0-1ED7-4576-17E27AC3E95D}"/>
                  </a:ext>
                </a:extLst>
              </p:cNvPr>
              <p:cNvSpPr/>
              <p:nvPr/>
            </p:nvSpPr>
            <p:spPr>
              <a:xfrm>
                <a:off x="5706464" y="1324203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DEF38FA-FDC4-AE7A-1D92-0098E9D0B3BC}"/>
                  </a:ext>
                </a:extLst>
              </p:cNvPr>
              <p:cNvSpPr/>
              <p:nvPr/>
            </p:nvSpPr>
            <p:spPr>
              <a:xfrm>
                <a:off x="5706464" y="2039174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1275628-6CC1-3B41-D8D2-7E0929EE6C70}"/>
                  </a:ext>
                </a:extLst>
              </p:cNvPr>
              <p:cNvSpPr/>
              <p:nvPr/>
            </p:nvSpPr>
            <p:spPr>
              <a:xfrm>
                <a:off x="5706464" y="3372315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9AE69A9-92C2-A5F6-EE4E-29574411B421}"/>
                  </a:ext>
                </a:extLst>
              </p:cNvPr>
              <p:cNvSpPr/>
              <p:nvPr/>
            </p:nvSpPr>
            <p:spPr>
              <a:xfrm>
                <a:off x="5706464" y="4043652"/>
                <a:ext cx="234795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chemeClr val="accent2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7849043-0C8E-0819-B43C-354B76A9D87B}"/>
                  </a:ext>
                </a:extLst>
              </p:cNvPr>
              <p:cNvSpPr/>
              <p:nvPr/>
            </p:nvSpPr>
            <p:spPr>
              <a:xfrm>
                <a:off x="5078390" y="2685155"/>
                <a:ext cx="3045748" cy="45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C00000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E23414-6561-5301-D31D-50749E6A043C}"/>
                </a:ext>
              </a:extLst>
            </p:cNvPr>
            <p:cNvSpPr/>
            <p:nvPr/>
          </p:nvSpPr>
          <p:spPr>
            <a:xfrm>
              <a:off x="8559382" y="7877309"/>
              <a:ext cx="4624971" cy="547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latin typeface="Cambria" panose="02040503050406030204" pitchFamily="18" charset="0"/>
                </a:rPr>
                <a:t>DRAM Subarray</a:t>
              </a:r>
              <a:endParaRPr lang="en-US" sz="3000" dirty="0">
                <a:latin typeface="Cambria" panose="02040503050406030204" pitchFamily="18" charset="0"/>
              </a:endParaRPr>
            </a:p>
          </p:txBody>
        </p:sp>
        <p:sp>
          <p:nvSpPr>
            <p:cNvPr id="159" name="Multiply 158">
              <a:extLst>
                <a:ext uri="{FF2B5EF4-FFF2-40B4-BE49-F238E27FC236}">
                  <a16:creationId xmlns:a16="http://schemas.microsoft.com/office/drawing/2014/main" id="{1952D4F5-9E3D-87D9-06CC-4E697B0398C8}"/>
                </a:ext>
              </a:extLst>
            </p:cNvPr>
            <p:cNvSpPr/>
            <p:nvPr/>
          </p:nvSpPr>
          <p:spPr>
            <a:xfrm>
              <a:off x="11070838" y="9125323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60" name="Multiply 159">
              <a:extLst>
                <a:ext uri="{FF2B5EF4-FFF2-40B4-BE49-F238E27FC236}">
                  <a16:creationId xmlns:a16="http://schemas.microsoft.com/office/drawing/2014/main" id="{E1452EDA-2E06-A59A-5FC0-61FA2244081C}"/>
                </a:ext>
              </a:extLst>
            </p:cNvPr>
            <p:cNvSpPr/>
            <p:nvPr/>
          </p:nvSpPr>
          <p:spPr>
            <a:xfrm>
              <a:off x="9650557" y="10442884"/>
              <a:ext cx="510741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2ADE7D2-7F2A-9DA4-96D6-8EC816641D29}"/>
                </a:ext>
              </a:extLst>
            </p:cNvPr>
            <p:cNvGrpSpPr/>
            <p:nvPr/>
          </p:nvGrpSpPr>
          <p:grpSpPr>
            <a:xfrm>
              <a:off x="9650558" y="8420895"/>
              <a:ext cx="1409245" cy="3385698"/>
              <a:chOff x="3133343" y="1683497"/>
              <a:chExt cx="1915583" cy="3385698"/>
            </a:xfrm>
          </p:grpSpPr>
          <p:sp>
            <p:nvSpPr>
              <p:cNvPr id="187" name="Multiply 186">
                <a:extLst>
                  <a:ext uri="{FF2B5EF4-FFF2-40B4-BE49-F238E27FC236}">
                    <a16:creationId xmlns:a16="http://schemas.microsoft.com/office/drawing/2014/main" id="{43223977-BB9D-1E06-4819-E9AF80C6E19D}"/>
                  </a:ext>
                </a:extLst>
              </p:cNvPr>
              <p:cNvSpPr/>
              <p:nvPr/>
            </p:nvSpPr>
            <p:spPr>
              <a:xfrm>
                <a:off x="3133343" y="1683497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88" name="Multiply 187">
                <a:extLst>
                  <a:ext uri="{FF2B5EF4-FFF2-40B4-BE49-F238E27FC236}">
                    <a16:creationId xmlns:a16="http://schemas.microsoft.com/office/drawing/2014/main" id="{98DF1D65-522F-217A-2FB2-0118523E20AC}"/>
                  </a:ext>
                </a:extLst>
              </p:cNvPr>
              <p:cNvSpPr/>
              <p:nvPr/>
            </p:nvSpPr>
            <p:spPr>
              <a:xfrm>
                <a:off x="3506569" y="2364005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190" name="Multiply 189">
                <a:extLst>
                  <a:ext uri="{FF2B5EF4-FFF2-40B4-BE49-F238E27FC236}">
                    <a16:creationId xmlns:a16="http://schemas.microsoft.com/office/drawing/2014/main" id="{D3E5041C-DB1D-D4A6-4DFC-7A95579ED063}"/>
                  </a:ext>
                </a:extLst>
              </p:cNvPr>
              <p:cNvSpPr/>
              <p:nvPr/>
            </p:nvSpPr>
            <p:spPr>
              <a:xfrm>
                <a:off x="4354677" y="369775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91" name="Multiply 190">
                <a:extLst>
                  <a:ext uri="{FF2B5EF4-FFF2-40B4-BE49-F238E27FC236}">
                    <a16:creationId xmlns:a16="http://schemas.microsoft.com/office/drawing/2014/main" id="{686001F4-9D23-0457-AC57-B06F2226FEDB}"/>
                  </a:ext>
                </a:extLst>
              </p:cNvPr>
              <p:cNvSpPr/>
              <p:nvPr/>
            </p:nvSpPr>
            <p:spPr>
              <a:xfrm>
                <a:off x="3756952" y="4374946"/>
                <a:ext cx="694249" cy="694249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65" name="Content Placeholder 2">
              <a:extLst>
                <a:ext uri="{FF2B5EF4-FFF2-40B4-BE49-F238E27FC236}">
                  <a16:creationId xmlns:a16="http://schemas.microsoft.com/office/drawing/2014/main" id="{09109CE3-0F98-4190-E14D-542B25D82F50}"/>
                </a:ext>
              </a:extLst>
            </p:cNvPr>
            <p:cNvSpPr txBox="1">
              <a:spLocks/>
            </p:cNvSpPr>
            <p:nvPr/>
          </p:nvSpPr>
          <p:spPr>
            <a:xfrm>
              <a:off x="15258484" y="7749490"/>
              <a:ext cx="5177619" cy="412686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Repeatedly </a:t>
              </a:r>
              <a:br>
                <a:rPr lang="en-US" dirty="0"/>
              </a:br>
              <a:r>
                <a:rPr lang="en-US" b="1" dirty="0">
                  <a:solidFill>
                    <a:srgbClr val="538234"/>
                  </a:solidFill>
                </a:rPr>
                <a:t>opening</a:t>
              </a:r>
              <a:r>
                <a:rPr lang="en-US" dirty="0">
                  <a:solidFill>
                    <a:srgbClr val="538234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b="1" dirty="0">
                  <a:solidFill>
                    <a:srgbClr val="C00000"/>
                  </a:solidFill>
                </a:rPr>
                <a:t>closing</a:t>
              </a:r>
            </a:p>
            <a:p>
              <a:pPr marL="0" indent="0" algn="ctr">
                <a:buNone/>
              </a:pPr>
              <a:r>
                <a:rPr lang="en-US" b="1" dirty="0"/>
                <a:t>OR</a:t>
              </a:r>
              <a:br>
                <a:rPr lang="en-US" b="1" dirty="0">
                  <a:solidFill>
                    <a:srgbClr val="C00000"/>
                  </a:solidFill>
                </a:rPr>
              </a:br>
              <a:r>
                <a:rPr lang="en-US" b="1" dirty="0">
                  <a:solidFill>
                    <a:srgbClr val="C00000"/>
                  </a:solidFill>
                </a:rPr>
                <a:t>keeping open</a:t>
              </a:r>
              <a:endParaRPr lang="en-US" dirty="0">
                <a:solidFill>
                  <a:srgbClr val="C00000"/>
                </a:solidFill>
              </a:endParaRPr>
            </a:p>
            <a:p>
              <a:pPr marL="0" indent="0" algn="ctr">
                <a:buNone/>
              </a:pPr>
              <a:r>
                <a:rPr lang="en-US" dirty="0"/>
                <a:t>a DRAM row causes</a:t>
              </a:r>
            </a:p>
            <a:p>
              <a:pPr marL="0" indent="0" algn="ctr">
                <a:buNone/>
              </a:pP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bitflips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dirty="0"/>
                <a:t>in nearby cells</a:t>
              </a:r>
              <a:endParaRPr lang="en-US" b="1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D1AE6FF-1D62-5980-EF7D-24E601309573}"/>
                </a:ext>
              </a:extLst>
            </p:cNvPr>
            <p:cNvSpPr txBox="1"/>
            <p:nvPr/>
          </p:nvSpPr>
          <p:spPr>
            <a:xfrm>
              <a:off x="7673560" y="6797997"/>
              <a:ext cx="11515673" cy="638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599" b="1" dirty="0">
                  <a:latin typeface="Cambria" panose="02040503050406030204" pitchFamily="18" charset="0"/>
                </a:rPr>
                <a:t>DRAM Read Disturbance</a:t>
              </a:r>
              <a:endParaRPr lang="en-US" sz="3599" dirty="0">
                <a:latin typeface="Cambria" panose="02040503050406030204" pitchFamily="18" charset="0"/>
              </a:endParaRPr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3DCD229D-3FE0-AAA2-DDBE-086CC7FC233A}"/>
                </a:ext>
              </a:extLst>
            </p:cNvPr>
            <p:cNvCxnSpPr>
              <a:cxnSpLocks/>
              <a:stCxn id="233" idx="2"/>
              <a:endCxn id="177" idx="0"/>
            </p:cNvCxnSpPr>
            <p:nvPr/>
          </p:nvCxnSpPr>
          <p:spPr>
            <a:xfrm>
              <a:off x="4312039" y="13141012"/>
              <a:ext cx="1510" cy="43785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F1CDC1D-3BA4-695E-26C6-B5515B92CC55}"/>
                </a:ext>
              </a:extLst>
            </p:cNvPr>
            <p:cNvGrpSpPr/>
            <p:nvPr/>
          </p:nvGrpSpPr>
          <p:grpSpPr>
            <a:xfrm>
              <a:off x="3648386" y="13578862"/>
              <a:ext cx="1330325" cy="1321330"/>
              <a:chOff x="4406900" y="13934545"/>
              <a:chExt cx="1330325" cy="1321330"/>
            </a:xfrm>
          </p:grpSpPr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D27599E8-6F43-525B-6E02-99B56A0BA841}"/>
                  </a:ext>
                </a:extLst>
              </p:cNvPr>
              <p:cNvSpPr/>
              <p:nvPr/>
            </p:nvSpPr>
            <p:spPr>
              <a:xfrm>
                <a:off x="4406900" y="13934545"/>
                <a:ext cx="1330325" cy="1321330"/>
              </a:xfrm>
              <a:prstGeom prst="roundRect">
                <a:avLst>
                  <a:gd name="adj" fmla="val 729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21596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923BCFCC-0809-F9CE-9272-573F5481EAE1}"/>
                  </a:ext>
                </a:extLst>
              </p:cNvPr>
              <p:cNvGrpSpPr/>
              <p:nvPr/>
            </p:nvGrpSpPr>
            <p:grpSpPr>
              <a:xfrm>
                <a:off x="4804522" y="14053087"/>
                <a:ext cx="559630" cy="1091893"/>
                <a:chOff x="4845747" y="13983505"/>
                <a:chExt cx="559630" cy="109189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79" name="Triangle 178">
                  <a:extLst>
                    <a:ext uri="{FF2B5EF4-FFF2-40B4-BE49-F238E27FC236}">
                      <a16:creationId xmlns:a16="http://schemas.microsoft.com/office/drawing/2014/main" id="{030D159E-1156-BB6C-E76D-4D562156BD47}"/>
                    </a:ext>
                  </a:extLst>
                </p:cNvPr>
                <p:cNvSpPr/>
                <p:nvPr/>
              </p:nvSpPr>
              <p:spPr>
                <a:xfrm rot="5400000">
                  <a:off x="4855898" y="14027285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D52022EC-2B2F-855B-EA0C-923BB6D02FAB}"/>
                    </a:ext>
                  </a:extLst>
                </p:cNvPr>
                <p:cNvSpPr/>
                <p:nvPr/>
              </p:nvSpPr>
              <p:spPr>
                <a:xfrm rot="16200000">
                  <a:off x="4854966" y="14608322"/>
                  <a:ext cx="510856" cy="423296"/>
                </a:xfrm>
                <a:prstGeom prst="triangl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12A35A96-4335-665C-7FC8-1690EC2CA703}"/>
                    </a:ext>
                  </a:extLst>
                </p:cNvPr>
                <p:cNvSpPr/>
                <p:nvPr/>
              </p:nvSpPr>
              <p:spPr>
                <a:xfrm>
                  <a:off x="5321888" y="14193676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A140E508-ECAF-43D3-01AF-3E7794732787}"/>
                    </a:ext>
                  </a:extLst>
                </p:cNvPr>
                <p:cNvSpPr/>
                <p:nvPr/>
              </p:nvSpPr>
              <p:spPr>
                <a:xfrm>
                  <a:off x="4845747" y="14776807"/>
                  <a:ext cx="83489" cy="8632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83" name="Elbow Connector 182">
                  <a:extLst>
                    <a:ext uri="{FF2B5EF4-FFF2-40B4-BE49-F238E27FC236}">
                      <a16:creationId xmlns:a16="http://schemas.microsoft.com/office/drawing/2014/main" id="{C2F71E4A-A20A-CD8A-00B1-DAB37D3D09E1}"/>
                    </a:ext>
                  </a:extLst>
                </p:cNvPr>
                <p:cNvCxnSpPr>
                  <a:stCxn id="179" idx="3"/>
                  <a:endCxn id="182" idx="2"/>
                </p:cNvCxnSpPr>
                <p:nvPr/>
              </p:nvCxnSpPr>
              <p:spPr>
                <a:xfrm rot="10800000" flipV="1">
                  <a:off x="4845748" y="14238932"/>
                  <a:ext cx="53931" cy="581037"/>
                </a:xfrm>
                <a:prstGeom prst="bentConnector3">
                  <a:avLst>
                    <a:gd name="adj1" fmla="val 52387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Elbow Connector 184">
                  <a:extLst>
                    <a:ext uri="{FF2B5EF4-FFF2-40B4-BE49-F238E27FC236}">
                      <a16:creationId xmlns:a16="http://schemas.microsoft.com/office/drawing/2014/main" id="{1C3E575A-2943-1F0E-31E6-0596142014AC}"/>
                    </a:ext>
                  </a:extLst>
                </p:cNvPr>
                <p:cNvCxnSpPr>
                  <a:cxnSpLocks/>
                  <a:stCxn id="181" idx="6"/>
                  <a:endCxn id="180" idx="3"/>
                </p:cNvCxnSpPr>
                <p:nvPr/>
              </p:nvCxnSpPr>
              <p:spPr>
                <a:xfrm flipH="1">
                  <a:off x="5322042" y="14236839"/>
                  <a:ext cx="83335" cy="583131"/>
                </a:xfrm>
                <a:prstGeom prst="bentConnector3">
                  <a:avLst>
                    <a:gd name="adj1" fmla="val -274315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257">
              <a:extLst>
                <a:ext uri="{FF2B5EF4-FFF2-40B4-BE49-F238E27FC236}">
                  <a16:creationId xmlns:a16="http://schemas.microsoft.com/office/drawing/2014/main" id="{434145B2-CFBF-6EF1-662A-B676EF74DC5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11508" y="14234992"/>
              <a:ext cx="3149898" cy="58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55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Sense </a:t>
              </a:r>
            </a:p>
            <a:p>
              <a:pPr defTabSz="685755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F79646"/>
                  </a:solidFill>
                  <a:latin typeface="Cambria" panose="02040503050406030204" pitchFamily="18" charset="0"/>
                </a:rPr>
                <a:t>Amplifier</a:t>
              </a: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EEBD438C-5EFD-1670-57C1-E91885A517CC}"/>
                </a:ext>
              </a:extLst>
            </p:cNvPr>
            <p:cNvSpPr/>
            <p:nvPr/>
          </p:nvSpPr>
          <p:spPr>
            <a:xfrm rot="18900000">
              <a:off x="14176946" y="7993580"/>
              <a:ext cx="1932624" cy="65947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7030A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FB808167-22CC-DC67-6FE8-7DCA599808C7}"/>
                </a:ext>
              </a:extLst>
            </p:cNvPr>
            <p:cNvSpPr/>
            <p:nvPr/>
          </p:nvSpPr>
          <p:spPr>
            <a:xfrm rot="18900000">
              <a:off x="14391820" y="9650179"/>
              <a:ext cx="1749637" cy="6588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6EC2BF24-8042-1AE5-3468-A8302A0B84AC}"/>
              </a:ext>
            </a:extLst>
          </p:cNvPr>
          <p:cNvCxnSpPr>
            <a:cxnSpLocks/>
          </p:cNvCxnSpPr>
          <p:nvPr/>
        </p:nvCxnSpPr>
        <p:spPr>
          <a:xfrm>
            <a:off x="7621348" y="6809787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0" name="TextBox 369">
            <a:extLst>
              <a:ext uri="{FF2B5EF4-FFF2-40B4-BE49-F238E27FC236}">
                <a16:creationId xmlns:a16="http://schemas.microsoft.com/office/drawing/2014/main" id="{3193785D-C9E9-A864-ABC8-C658776EF338}"/>
              </a:ext>
            </a:extLst>
          </p:cNvPr>
          <p:cNvSpPr txBox="1"/>
          <p:nvPr/>
        </p:nvSpPr>
        <p:spPr>
          <a:xfrm rot="18900000">
            <a:off x="14102915" y="7898789"/>
            <a:ext cx="21058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RowHammer </a:t>
            </a:r>
          </a:p>
          <a:p>
            <a:pPr algn="ctr"/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[Kim+ ISCA’14]</a:t>
            </a:r>
          </a:p>
        </p:txBody>
      </p:sp>
      <p:pic>
        <p:nvPicPr>
          <p:cNvPr id="371" name="Picture 2" descr="Hacker - Free security icons">
            <a:extLst>
              <a:ext uri="{FF2B5EF4-FFF2-40B4-BE49-F238E27FC236}">
                <a16:creationId xmlns:a16="http://schemas.microsoft.com/office/drawing/2014/main" id="{9634DA50-7C9F-56D8-E052-46B1C902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828" y="12949742"/>
            <a:ext cx="1335789" cy="13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605EAC18-06D1-DB1F-6E87-59EE995FD041}"/>
              </a:ext>
            </a:extLst>
          </p:cNvPr>
          <p:cNvSpPr txBox="1"/>
          <p:nvPr/>
        </p:nvSpPr>
        <p:spPr>
          <a:xfrm rot="18900000">
            <a:off x="14218270" y="9565723"/>
            <a:ext cx="1949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b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[Luo+ ISCA’23]</a:t>
            </a:r>
          </a:p>
        </p:txBody>
      </p:sp>
      <p:pic>
        <p:nvPicPr>
          <p:cNvPr id="373" name="Picture 2" descr="Hammer - Free Tools and utensils icons">
            <a:extLst>
              <a:ext uri="{FF2B5EF4-FFF2-40B4-BE49-F238E27FC236}">
                <a16:creationId xmlns:a16="http://schemas.microsoft.com/office/drawing/2014/main" id="{FECD20BF-E8B4-3C0E-1DEE-AE95DEF8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7" y="13137658"/>
            <a:ext cx="1031712" cy="10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4" name="Rectangle 373">
            <a:extLst>
              <a:ext uri="{FF2B5EF4-FFF2-40B4-BE49-F238E27FC236}">
                <a16:creationId xmlns:a16="http://schemas.microsoft.com/office/drawing/2014/main" id="{9E0244EC-918F-4D62-D1AA-1C3085AFCD64}"/>
              </a:ext>
            </a:extLst>
          </p:cNvPr>
          <p:cNvSpPr/>
          <p:nvPr/>
        </p:nvSpPr>
        <p:spPr>
          <a:xfrm>
            <a:off x="35249443" y="13051581"/>
            <a:ext cx="2785234" cy="1315538"/>
          </a:xfrm>
          <a:prstGeom prst="rect">
            <a:avLst/>
          </a:prstGeom>
          <a:solidFill>
            <a:srgbClr val="FDEAD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5" name="Chart 374">
            <a:extLst>
              <a:ext uri="{FF2B5EF4-FFF2-40B4-BE49-F238E27FC236}">
                <a16:creationId xmlns:a16="http://schemas.microsoft.com/office/drawing/2014/main" id="{E193476D-FFDC-120D-C8F3-F87596EC3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183105"/>
              </p:ext>
            </p:extLst>
          </p:nvPr>
        </p:nvGraphicFramePr>
        <p:xfrm>
          <a:off x="7902571" y="12112295"/>
          <a:ext cx="12381129" cy="30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376" name="TextBox 375">
            <a:extLst>
              <a:ext uri="{FF2B5EF4-FFF2-40B4-BE49-F238E27FC236}">
                <a16:creationId xmlns:a16="http://schemas.microsoft.com/office/drawing/2014/main" id="{102CC896-3581-7099-98AE-8C5543F6BE2D}"/>
              </a:ext>
            </a:extLst>
          </p:cNvPr>
          <p:cNvSpPr txBox="1"/>
          <p:nvPr/>
        </p:nvSpPr>
        <p:spPr>
          <a:xfrm>
            <a:off x="8034270" y="13576956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[Luo+, ISCA’23]</a:t>
            </a:r>
          </a:p>
        </p:txBody>
      </p: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9140ABD1-98EA-B1A1-747E-BA42828C2DC0}"/>
              </a:ext>
            </a:extLst>
          </p:cNvPr>
          <p:cNvCxnSpPr>
            <a:cxnSpLocks/>
          </p:cNvCxnSpPr>
          <p:nvPr/>
        </p:nvCxnSpPr>
        <p:spPr>
          <a:xfrm>
            <a:off x="20610690" y="6627840"/>
            <a:ext cx="0" cy="838213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DDCD96D0-1778-15E0-A766-0B48734382F1}"/>
              </a:ext>
            </a:extLst>
          </p:cNvPr>
          <p:cNvGrpSpPr/>
          <p:nvPr/>
        </p:nvGrpSpPr>
        <p:grpSpPr>
          <a:xfrm>
            <a:off x="10724178" y="16673842"/>
            <a:ext cx="18207417" cy="3805166"/>
            <a:chOff x="0" y="17161071"/>
            <a:chExt cx="25463877" cy="3805166"/>
          </a:xfrm>
        </p:grpSpPr>
        <p:sp>
          <p:nvSpPr>
            <p:cNvPr id="378" name="Content Placeholder 2">
              <a:extLst>
                <a:ext uri="{FF2B5EF4-FFF2-40B4-BE49-F238E27FC236}">
                  <a16:creationId xmlns:a16="http://schemas.microsoft.com/office/drawing/2014/main" id="{9AF091BA-42DF-BA76-8865-A77BFA2D099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161071"/>
              <a:ext cx="25463877" cy="3805166"/>
            </a:xfrm>
            <a:prstGeom prst="rect">
              <a:avLst/>
            </a:prstGeom>
          </p:spPr>
          <p:txBody>
            <a:bodyPr vert="horz" lIns="369730" tIns="184788" rIns="369730" bIns="184788" rtlCol="0" anchor="t">
              <a:noAutofit/>
            </a:bodyPr>
            <a:lstStyle>
              <a:lvl1pPr marL="0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08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539569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413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307914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8332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618703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158274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769784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237406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0776982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316545" indent="0" algn="ctr" defTabSz="3079863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6914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2238" algn="l"/>
              <a:r>
                <a:rPr lang="en-US" sz="3200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We can </a:t>
              </a: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mitigate DRAM read disturbance</a:t>
              </a:r>
              <a:r>
                <a:rPr lang="en-US" sz="3200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efficiently </a:t>
              </a:r>
              <a:r>
                <a:rPr lang="en-US" sz="3200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and</a:t>
              </a: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 scalably </a:t>
              </a:r>
              <a:r>
                <a:rPr lang="en-US" sz="3200" dirty="0">
                  <a:solidFill>
                    <a:schemeClr val="tx2">
                      <a:lumMod val="50000"/>
                    </a:schemeClr>
                  </a:solidFill>
                  <a:latin typeface="Cambria" panose="02040503050406030204" pitchFamily="18" charset="0"/>
                </a:rPr>
                <a:t>by</a:t>
              </a:r>
            </a:p>
            <a:p>
              <a:pPr marL="746125" algn="l">
                <a:buClr>
                  <a:schemeClr val="tx1"/>
                </a:buClr>
              </a:pPr>
              <a:r>
                <a:rPr lang="en-US" sz="3200" dirty="0">
                  <a:solidFill>
                    <a:srgbClr val="D51E4C"/>
                  </a:solidFill>
                  <a:latin typeface="Cambria" panose="02040503050406030204" pitchFamily="18" charset="0"/>
                </a:rPr>
                <a:t>building a </a:t>
              </a:r>
              <a:r>
                <a:rPr lang="en-US" sz="3200" b="1" dirty="0">
                  <a:solidFill>
                    <a:srgbClr val="D51E4C"/>
                  </a:solidFill>
                  <a:latin typeface="Cambria" panose="02040503050406030204" pitchFamily="18" charset="0"/>
                </a:rPr>
                <a:t>detailed understanding </a:t>
              </a:r>
              <a:r>
                <a:rPr lang="en-US" sz="3200" dirty="0">
                  <a:solidFill>
                    <a:srgbClr val="D51E4C"/>
                  </a:solidFill>
                  <a:latin typeface="Cambria" panose="02040503050406030204" pitchFamily="18" charset="0"/>
                </a:rPr>
                <a:t>of DRAM read disturbance</a:t>
              </a:r>
              <a:endParaRPr lang="en-US" sz="32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  <a:p>
              <a:pPr marL="746125" algn="l">
                <a:buClr>
                  <a:schemeClr val="tx1"/>
                </a:buClr>
              </a:pPr>
              <a:r>
                <a:rPr lang="en-US" sz="3200" dirty="0">
                  <a:solidFill>
                    <a:srgbClr val="536D82"/>
                  </a:solidFill>
                  <a:latin typeface="Cambria" panose="02040503050406030204" pitchFamily="18" charset="0"/>
                </a:rPr>
                <a:t>leveraging </a:t>
              </a:r>
              <a:r>
                <a:rPr lang="en-US" sz="3200" b="1" dirty="0">
                  <a:solidFill>
                    <a:srgbClr val="536D82"/>
                  </a:solidFill>
                  <a:latin typeface="Cambria" panose="02040503050406030204" pitchFamily="18" charset="0"/>
                </a:rPr>
                <a:t>insights into modern DRAM chips </a:t>
              </a:r>
              <a:r>
                <a:rPr lang="en-US" sz="3200" dirty="0">
                  <a:solidFill>
                    <a:srgbClr val="536D82"/>
                  </a:solidFill>
                  <a:latin typeface="Cambria" panose="02040503050406030204" pitchFamily="18" charset="0"/>
                </a:rPr>
                <a:t>and </a:t>
              </a:r>
              <a:r>
                <a:rPr lang="en-US" sz="3200" b="1" dirty="0">
                  <a:solidFill>
                    <a:srgbClr val="536D82"/>
                  </a:solidFill>
                  <a:latin typeface="Cambria" panose="02040503050406030204" pitchFamily="18" charset="0"/>
                </a:rPr>
                <a:t>memory controllers</a:t>
              </a:r>
            </a:p>
            <a:p>
              <a:pPr marL="746125" algn="l">
                <a:buClr>
                  <a:schemeClr val="tx1"/>
                </a:buClr>
              </a:pPr>
              <a:r>
                <a:rPr lang="en-US" sz="3200" dirty="0">
                  <a:solidFill>
                    <a:srgbClr val="5B90AE"/>
                  </a:solidFill>
                  <a:latin typeface="Cambria" panose="02040503050406030204" pitchFamily="18" charset="0"/>
                </a:rPr>
                <a:t>devising </a:t>
              </a:r>
              <a:r>
                <a:rPr lang="en-US" sz="3200" b="1" dirty="0">
                  <a:solidFill>
                    <a:srgbClr val="5B90AE"/>
                  </a:solidFill>
                  <a:latin typeface="Cambria" panose="02040503050406030204" pitchFamily="18" charset="0"/>
                </a:rPr>
                <a:t>novel solutions </a:t>
              </a:r>
              <a:r>
                <a:rPr lang="en-US" sz="3200" dirty="0">
                  <a:solidFill>
                    <a:srgbClr val="5B90AE"/>
                  </a:solidFill>
                  <a:latin typeface="Cambria" panose="02040503050406030204" pitchFamily="18" charset="0"/>
                </a:rPr>
                <a:t>that do not require </a:t>
              </a:r>
              <a:r>
                <a:rPr lang="en-US" sz="3200" b="1" dirty="0">
                  <a:solidFill>
                    <a:srgbClr val="5B90AE"/>
                  </a:solidFill>
                  <a:latin typeface="Cambria" panose="02040503050406030204" pitchFamily="18" charset="0"/>
                </a:rPr>
                <a:t>proprietary knowledge </a:t>
              </a:r>
              <a:r>
                <a:rPr lang="en-US" sz="3200" dirty="0">
                  <a:solidFill>
                    <a:srgbClr val="5B90AE"/>
                  </a:solidFill>
                  <a:latin typeface="Cambria" panose="02040503050406030204" pitchFamily="18" charset="0"/>
                </a:rPr>
                <a:t>of DRAM chip internals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7CC0FCA9-3C76-0444-3E99-4B7ADE30DF5D}"/>
                </a:ext>
              </a:extLst>
            </p:cNvPr>
            <p:cNvSpPr txBox="1"/>
            <p:nvPr/>
          </p:nvSpPr>
          <p:spPr>
            <a:xfrm>
              <a:off x="912937" y="17798847"/>
              <a:ext cx="855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699"/>
                  </a:solidFill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F6A38864-D5A9-68C0-9BCE-67243564375C}"/>
                </a:ext>
              </a:extLst>
            </p:cNvPr>
            <p:cNvSpPr txBox="1"/>
            <p:nvPr/>
          </p:nvSpPr>
          <p:spPr>
            <a:xfrm>
              <a:off x="904958" y="18390867"/>
              <a:ext cx="855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699"/>
                  </a:solidFill>
                  <a:latin typeface="Cambria" panose="02040503050406030204" pitchFamily="18" charset="0"/>
                </a:rPr>
                <a:t>2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2B083459-E80D-3F0C-8DE4-E77A3CE36C98}"/>
                </a:ext>
              </a:extLst>
            </p:cNvPr>
            <p:cNvSpPr txBox="1"/>
            <p:nvPr/>
          </p:nvSpPr>
          <p:spPr>
            <a:xfrm>
              <a:off x="899645" y="18982887"/>
              <a:ext cx="855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07699"/>
                  </a:solidFill>
                  <a:latin typeface="Cambria" panose="02040503050406030204" pitchFamily="18" charset="0"/>
                </a:rPr>
                <a:t>3</a:t>
              </a:r>
            </a:p>
          </p:txBody>
        </p:sp>
      </p:grpSp>
      <p:sp>
        <p:nvSpPr>
          <p:cNvPr id="640" name="TextBox 639">
            <a:extLst>
              <a:ext uri="{FF2B5EF4-FFF2-40B4-BE49-F238E27FC236}">
                <a16:creationId xmlns:a16="http://schemas.microsoft.com/office/drawing/2014/main" id="{3D4C897F-6C6B-D282-D3D3-8C707EDE8A4D}"/>
              </a:ext>
            </a:extLst>
          </p:cNvPr>
          <p:cNvSpPr txBox="1"/>
          <p:nvPr/>
        </p:nvSpPr>
        <p:spPr>
          <a:xfrm>
            <a:off x="226861" y="15904862"/>
            <a:ext cx="10309898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2. Problem Definition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C3666419-38FD-A874-3CD9-BB597DD85127}"/>
              </a:ext>
            </a:extLst>
          </p:cNvPr>
          <p:cNvSpPr txBox="1"/>
          <p:nvPr/>
        </p:nvSpPr>
        <p:spPr>
          <a:xfrm>
            <a:off x="11015096" y="15893435"/>
            <a:ext cx="17562887" cy="914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3. Thesis Statement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C07D9EED-2695-0613-F5BB-E170FD3BFC18}"/>
              </a:ext>
            </a:extLst>
          </p:cNvPr>
          <p:cNvSpPr txBox="1"/>
          <p:nvPr/>
        </p:nvSpPr>
        <p:spPr>
          <a:xfrm>
            <a:off x="263508" y="16950266"/>
            <a:ext cx="102732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</a:rPr>
              <a:t>DRAM read disturbance mitigation mechanisms </a:t>
            </a:r>
            <a:endParaRPr lang="en-US" sz="3600" dirty="0">
              <a:latin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</a:rPr>
              <a:t>poorly scale </a:t>
            </a: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</a:rPr>
              <a:t>with shrinking technology node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rely on </a:t>
            </a:r>
            <a:r>
              <a:rPr lang="en-US" sz="3600" b="1" dirty="0">
                <a:latin typeface="Cambria" panose="02040503050406030204" pitchFamily="18" charset="0"/>
              </a:rPr>
              <a:t>proprietary information </a:t>
            </a:r>
            <a:endParaRPr lang="en-US" sz="3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0E9BC5F-412C-8FB9-4525-B7471141913D}"/>
              </a:ext>
            </a:extLst>
          </p:cNvPr>
          <p:cNvSpPr txBox="1"/>
          <p:nvPr/>
        </p:nvSpPr>
        <p:spPr>
          <a:xfrm>
            <a:off x="263508" y="19437325"/>
            <a:ext cx="28309751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3: Building a Detailed Understanding of DRAM Read Disturbance</a:t>
            </a: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08031FDE-D4BE-215F-1557-AB014E83492F}"/>
              </a:ext>
            </a:extLst>
          </p:cNvPr>
          <p:cNvSpPr/>
          <p:nvPr/>
        </p:nvSpPr>
        <p:spPr>
          <a:xfrm>
            <a:off x="490230" y="40071942"/>
            <a:ext cx="10555781" cy="2118742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defTabSz="914400"/>
            <a:r>
              <a:rPr lang="en-US" sz="3600" dirty="0" err="1">
                <a:latin typeface="Cambria" panose="02040503050406030204" pitchFamily="18" charset="0"/>
              </a:rPr>
              <a:t>Svärd</a:t>
            </a:r>
            <a:r>
              <a:rPr lang="en-US" sz="3600" kern="0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3600" b="1" kern="0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increases </a:t>
            </a:r>
            <a:r>
              <a:rPr lang="en-US" sz="3600" kern="0" dirty="0">
                <a:solidFill>
                  <a:prstClr val="black"/>
                </a:solidFill>
                <a:latin typeface="Cambria" panose="02040503050406030204" pitchFamily="18" charset="0"/>
              </a:rPr>
              <a:t>system performance </a:t>
            </a:r>
          </a:p>
          <a:p>
            <a:pPr lvl="0" defTabSz="914400"/>
            <a:r>
              <a:rPr lang="en-US" sz="2800" kern="0" dirty="0">
                <a:latin typeface="Cambria" panose="02040503050406030204" pitchFamily="18" charset="0"/>
              </a:rPr>
              <a:t>by 1.63x, 4.88x, 1.07x,  1.95x, and 4.80x,</a:t>
            </a:r>
            <a:br>
              <a:rPr lang="en-US" sz="2800" kern="0" dirty="0">
                <a:latin typeface="Cambria" panose="02040503050406030204" pitchFamily="18" charset="0"/>
              </a:rPr>
            </a:br>
            <a:r>
              <a:rPr lang="en-US" sz="2800" kern="0" dirty="0">
                <a:latin typeface="Cambria" panose="02040503050406030204" pitchFamily="18" charset="0"/>
              </a:rPr>
              <a:t>over </a:t>
            </a:r>
            <a:r>
              <a:rPr lang="en-US" sz="2800" b="1" kern="0" dirty="0">
                <a:latin typeface="Cambria" panose="02040503050406030204" pitchFamily="18" charset="0"/>
              </a:rPr>
              <a:t>AQUA,</a:t>
            </a:r>
            <a:r>
              <a:rPr lang="en-US" sz="2800" kern="0" dirty="0">
                <a:latin typeface="Cambria" panose="02040503050406030204" pitchFamily="18" charset="0"/>
              </a:rPr>
              <a:t> </a:t>
            </a:r>
            <a:r>
              <a:rPr lang="en-US" sz="2800" b="1" kern="0" dirty="0">
                <a:latin typeface="Cambria" panose="02040503050406030204" pitchFamily="18" charset="0"/>
              </a:rPr>
              <a:t>BlockHammer</a:t>
            </a:r>
            <a:r>
              <a:rPr lang="en-US" sz="2800" kern="0" dirty="0">
                <a:latin typeface="Cambria" panose="02040503050406030204" pitchFamily="18" charset="0"/>
              </a:rPr>
              <a:t>, </a:t>
            </a:r>
            <a:r>
              <a:rPr lang="en-US" sz="2800" b="1" kern="0" dirty="0">
                <a:latin typeface="Cambria" panose="02040503050406030204" pitchFamily="18" charset="0"/>
              </a:rPr>
              <a:t>Hydra</a:t>
            </a:r>
            <a:r>
              <a:rPr lang="en-US" sz="2800" kern="0" dirty="0">
                <a:latin typeface="Cambria" panose="02040503050406030204" pitchFamily="18" charset="0"/>
              </a:rPr>
              <a:t>, </a:t>
            </a:r>
            <a:br>
              <a:rPr lang="en-US" sz="2800" kern="0" dirty="0">
                <a:latin typeface="Cambria" panose="02040503050406030204" pitchFamily="18" charset="0"/>
              </a:rPr>
            </a:br>
            <a:r>
              <a:rPr lang="en-US" sz="2800" b="1" kern="0" dirty="0">
                <a:latin typeface="Cambria" panose="02040503050406030204" pitchFamily="18" charset="0"/>
              </a:rPr>
              <a:t>PARA</a:t>
            </a:r>
            <a:r>
              <a:rPr lang="en-US" sz="2800" kern="0" dirty="0">
                <a:latin typeface="Cambria" panose="02040503050406030204" pitchFamily="18" charset="0"/>
              </a:rPr>
              <a:t>, and </a:t>
            </a:r>
            <a:r>
              <a:rPr lang="en-US" sz="2800" b="1" kern="0" dirty="0">
                <a:latin typeface="Cambria" panose="02040503050406030204" pitchFamily="18" charset="0"/>
              </a:rPr>
              <a:t>RRS,</a:t>
            </a:r>
            <a:r>
              <a:rPr lang="en-US" sz="2800" kern="0" dirty="0">
                <a:latin typeface="Cambria" panose="02040503050406030204" pitchFamily="18" charset="0"/>
              </a:rPr>
              <a:t> respectively, </a:t>
            </a:r>
          </a:p>
          <a:p>
            <a:pPr lvl="0" defTabSz="914400"/>
            <a:r>
              <a:rPr lang="en-US" sz="2800" kern="0" dirty="0">
                <a:latin typeface="Cambria" panose="02040503050406030204" pitchFamily="18" charset="0"/>
              </a:rPr>
              <a:t>for </a:t>
            </a:r>
            <a:r>
              <a:rPr lang="en-US" sz="2800" kern="0" dirty="0" err="1">
                <a:latin typeface="Cambria" panose="02040503050406030204" pitchFamily="18" charset="0"/>
              </a:rPr>
              <a:t>HC</a:t>
            </a:r>
            <a:r>
              <a:rPr lang="en-US" sz="2800" kern="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kern="0" dirty="0">
                <a:latin typeface="Cambria" panose="02040503050406030204" pitchFamily="18" charset="0"/>
              </a:rPr>
              <a:t> of </a:t>
            </a:r>
            <a:r>
              <a:rPr lang="en-US" sz="2800" b="1" kern="0" dirty="0">
                <a:latin typeface="Cambria" panose="02040503050406030204" pitchFamily="18" charset="0"/>
              </a:rPr>
              <a:t>64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659" name="Content Placeholder 3">
            <a:extLst>
              <a:ext uri="{FF2B5EF4-FFF2-40B4-BE49-F238E27FC236}">
                <a16:creationId xmlns:a16="http://schemas.microsoft.com/office/drawing/2014/main" id="{32F9777E-4E43-1EE9-EA55-787AB83CE80B}"/>
              </a:ext>
            </a:extLst>
          </p:cNvPr>
          <p:cNvSpPr txBox="1">
            <a:spLocks/>
          </p:cNvSpPr>
          <p:nvPr/>
        </p:nvSpPr>
        <p:spPr>
          <a:xfrm>
            <a:off x="382043" y="31714075"/>
            <a:ext cx="10019325" cy="6437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</a:rPr>
              <a:t>Dynamically adapts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aggressiveness of a defense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to the victim row’s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vulnerability level</a:t>
            </a:r>
          </a:p>
        </p:txBody>
      </p:sp>
      <p:pic>
        <p:nvPicPr>
          <p:cNvPr id="661" name="Picture 660">
            <a:extLst>
              <a:ext uri="{FF2B5EF4-FFF2-40B4-BE49-F238E27FC236}">
                <a16:creationId xmlns:a16="http://schemas.microsoft.com/office/drawing/2014/main" id="{59C9293E-B935-00FF-2E2F-AD08141BD59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76124" y="32763529"/>
            <a:ext cx="9803611" cy="3226765"/>
          </a:xfrm>
          <a:prstGeom prst="rect">
            <a:avLst/>
          </a:prstGeom>
        </p:spPr>
      </p:pic>
      <p:sp>
        <p:nvSpPr>
          <p:cNvPr id="662" name="TextBox 661">
            <a:extLst>
              <a:ext uri="{FF2B5EF4-FFF2-40B4-BE49-F238E27FC236}">
                <a16:creationId xmlns:a16="http://schemas.microsoft.com/office/drawing/2014/main" id="{0ED86A0C-BA64-3ACB-939A-8A1B9ED58517}"/>
              </a:ext>
            </a:extLst>
          </p:cNvPr>
          <p:cNvSpPr txBox="1"/>
          <p:nvPr/>
        </p:nvSpPr>
        <p:spPr>
          <a:xfrm>
            <a:off x="762570" y="39609948"/>
            <a:ext cx="921457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sz="2000" dirty="0" err="1">
                <a:latin typeface="Cambria" panose="02040503050406030204" pitchFamily="18" charset="0"/>
              </a:rPr>
              <a:t>HC</a:t>
            </a:r>
            <a:r>
              <a:rPr lang="en-US" sz="2000" baseline="-25000" dirty="0" err="1">
                <a:latin typeface="Cambria" panose="02040503050406030204" pitchFamily="18" charset="0"/>
              </a:rPr>
              <a:t>first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</a:p>
        </p:txBody>
      </p: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9854E339-C95B-41BC-6BE1-F518C4D7196C}"/>
              </a:ext>
            </a:extLst>
          </p:cNvPr>
          <p:cNvGrpSpPr>
            <a:grpSpLocks noChangeAspect="1"/>
          </p:cNvGrpSpPr>
          <p:nvPr/>
        </p:nvGrpSpPr>
        <p:grpSpPr>
          <a:xfrm>
            <a:off x="4793755" y="36170730"/>
            <a:ext cx="5651161" cy="3380608"/>
            <a:chOff x="12702934" y="37129489"/>
            <a:chExt cx="7906260" cy="4729642"/>
          </a:xfrm>
        </p:grpSpPr>
        <p:pic>
          <p:nvPicPr>
            <p:cNvPr id="664" name="Picture 663">
              <a:extLst>
                <a:ext uri="{FF2B5EF4-FFF2-40B4-BE49-F238E27FC236}">
                  <a16:creationId xmlns:a16="http://schemas.microsoft.com/office/drawing/2014/main" id="{A764C3AB-4E02-B46E-631A-EDA66E98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2702934" y="37129489"/>
              <a:ext cx="7906260" cy="2364390"/>
            </a:xfrm>
            <a:prstGeom prst="rect">
              <a:avLst/>
            </a:prstGeom>
          </p:spPr>
        </p:pic>
        <p:pic>
          <p:nvPicPr>
            <p:cNvPr id="665" name="Picture 664">
              <a:extLst>
                <a:ext uri="{FF2B5EF4-FFF2-40B4-BE49-F238E27FC236}">
                  <a16:creationId xmlns:a16="http://schemas.microsoft.com/office/drawing/2014/main" id="{E72E9377-331A-8118-F8F2-FC86CE3C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2764602" y="39494741"/>
              <a:ext cx="3903624" cy="2364390"/>
            </a:xfrm>
            <a:prstGeom prst="rect">
              <a:avLst/>
            </a:prstGeom>
          </p:spPr>
        </p:pic>
        <p:pic>
          <p:nvPicPr>
            <p:cNvPr id="666" name="Picture 665">
              <a:extLst>
                <a:ext uri="{FF2B5EF4-FFF2-40B4-BE49-F238E27FC236}">
                  <a16:creationId xmlns:a16="http://schemas.microsoft.com/office/drawing/2014/main" id="{9AF0286A-747C-827F-0729-8E50FA00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6704217" y="39493877"/>
              <a:ext cx="3903624" cy="2343239"/>
            </a:xfrm>
            <a:prstGeom prst="rect">
              <a:avLst/>
            </a:prstGeom>
          </p:spPr>
        </p:pic>
      </p:grpSp>
      <p:sp>
        <p:nvSpPr>
          <p:cNvPr id="667" name="TextBox 666">
            <a:extLst>
              <a:ext uri="{FF2B5EF4-FFF2-40B4-BE49-F238E27FC236}">
                <a16:creationId xmlns:a16="http://schemas.microsoft.com/office/drawing/2014/main" id="{C9EFF7B9-CEA2-2AEB-6DC7-98703877722C}"/>
              </a:ext>
            </a:extLst>
          </p:cNvPr>
          <p:cNvSpPr txBox="1"/>
          <p:nvPr/>
        </p:nvSpPr>
        <p:spPr>
          <a:xfrm rot="16200000">
            <a:off x="-689736" y="37246722"/>
            <a:ext cx="263565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sz="12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graphicFrame>
        <p:nvGraphicFramePr>
          <p:cNvPr id="668" name="Chart 667">
            <a:extLst>
              <a:ext uri="{FF2B5EF4-FFF2-40B4-BE49-F238E27FC236}">
                <a16:creationId xmlns:a16="http://schemas.microsoft.com/office/drawing/2014/main" id="{F6D4BDB8-0AC2-B298-FB48-D13ED9AE56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687858"/>
              </p:ext>
            </p:extLst>
          </p:nvPr>
        </p:nvGraphicFramePr>
        <p:xfrm>
          <a:off x="1014390" y="36206971"/>
          <a:ext cx="3726020" cy="343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2"/>
          </a:graphicData>
        </a:graphic>
      </p:graphicFrame>
      <p:sp>
        <p:nvSpPr>
          <p:cNvPr id="669" name="TextBox 668">
            <a:extLst>
              <a:ext uri="{FF2B5EF4-FFF2-40B4-BE49-F238E27FC236}">
                <a16:creationId xmlns:a16="http://schemas.microsoft.com/office/drawing/2014/main" id="{1CCCDD4B-0B91-D099-134E-331B177F56E2}"/>
              </a:ext>
            </a:extLst>
          </p:cNvPr>
          <p:cNvSpPr txBox="1"/>
          <p:nvPr/>
        </p:nvSpPr>
        <p:spPr>
          <a:xfrm>
            <a:off x="2551544" y="35871298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E013E4B0-DD8B-3A0E-4BD2-92DA0EF88FE4}"/>
              </a:ext>
            </a:extLst>
          </p:cNvPr>
          <p:cNvSpPr txBox="1"/>
          <p:nvPr/>
        </p:nvSpPr>
        <p:spPr>
          <a:xfrm>
            <a:off x="181705" y="31158460"/>
            <a:ext cx="113360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Cambria" panose="02040503050406030204" pitchFamily="18" charset="0"/>
              </a:rPr>
              <a:t>Svärd</a:t>
            </a:r>
            <a:r>
              <a:rPr lang="en-US" sz="3200" b="1" dirty="0">
                <a:latin typeface="Cambria" panose="02040503050406030204" pitchFamily="18" charset="0"/>
              </a:rPr>
              <a:t>: Spatial Variation-Aware Read Disturbance Defenses</a:t>
            </a:r>
          </a:p>
        </p:txBody>
      </p: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97C3D13E-B443-9E7E-E7C0-D1A31C3E89B4}"/>
              </a:ext>
            </a:extLst>
          </p:cNvPr>
          <p:cNvGrpSpPr/>
          <p:nvPr/>
        </p:nvGrpSpPr>
        <p:grpSpPr>
          <a:xfrm>
            <a:off x="12940876" y="24463551"/>
            <a:ext cx="4399943" cy="1471609"/>
            <a:chOff x="30227817" y="23879453"/>
            <a:chExt cx="4399943" cy="1471609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43BA1D4D-8E9F-440B-3E92-6E78487648E6}"/>
                </a:ext>
              </a:extLst>
            </p:cNvPr>
            <p:cNvSpPr/>
            <p:nvPr/>
          </p:nvSpPr>
          <p:spPr>
            <a:xfrm>
              <a:off x="30227817" y="23879453"/>
              <a:ext cx="4337776" cy="1471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ABCF5BA9-FEA7-2380-1BC0-1BE05BD22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760" r="3803" b="4560"/>
            <a:stretch/>
          </p:blipFill>
          <p:spPr>
            <a:xfrm>
              <a:off x="30251200" y="23964623"/>
              <a:ext cx="1450758" cy="1296000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4A6ABD8A-7D59-078D-BA76-29F2665FBB3C}"/>
                </a:ext>
              </a:extLst>
            </p:cNvPr>
            <p:cNvSpPr txBox="1"/>
            <p:nvPr/>
          </p:nvSpPr>
          <p:spPr>
            <a:xfrm>
              <a:off x="31637903" y="23920132"/>
              <a:ext cx="2989857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Full Paper</a:t>
              </a:r>
            </a:p>
            <a:p>
              <a:r>
                <a:rPr lang="en-US" sz="1800" dirty="0">
                  <a:latin typeface="Cambria" panose="02040503050406030204" pitchFamily="18" charset="0"/>
                </a:rPr>
                <a:t>A Deeper Look into </a:t>
              </a:r>
              <a:br>
                <a:rPr lang="en-US" sz="1800" dirty="0">
                  <a:latin typeface="Cambria" panose="02040503050406030204" pitchFamily="18" charset="0"/>
                </a:rPr>
              </a:br>
              <a:r>
                <a:rPr lang="en-US" sz="1800" dirty="0" err="1">
                  <a:latin typeface="Cambria" panose="02040503050406030204" pitchFamily="18" charset="0"/>
                </a:rPr>
                <a:t>RowHammer’s</a:t>
              </a:r>
              <a:r>
                <a:rPr lang="en-US" sz="1800" dirty="0">
                  <a:latin typeface="Cambria" panose="02040503050406030204" pitchFamily="18" charset="0"/>
                </a:rPr>
                <a:t> Sensitivities</a:t>
              </a:r>
            </a:p>
            <a:p>
              <a:r>
                <a:rPr lang="en-US" sz="1800" dirty="0">
                  <a:latin typeface="Cambria" panose="02040503050406030204" pitchFamily="18" charset="0"/>
                </a:rPr>
                <a:t>[</a:t>
              </a:r>
              <a:r>
                <a:rPr lang="en-US" sz="1800" dirty="0" err="1">
                  <a:latin typeface="Cambria" panose="02040503050406030204" pitchFamily="18" charset="0"/>
                </a:rPr>
                <a:t>Orosa</a:t>
              </a:r>
              <a:r>
                <a:rPr lang="en-US" sz="1800" dirty="0">
                  <a:latin typeface="Cambria" panose="02040503050406030204" pitchFamily="18" charset="0"/>
                </a:rPr>
                <a:t>, </a:t>
              </a:r>
              <a:r>
                <a:rPr lang="en-US" sz="1800" dirty="0" err="1">
                  <a:latin typeface="Cambria" panose="02040503050406030204" pitchFamily="18" charset="0"/>
                </a:rPr>
                <a:t>Yaglikci</a:t>
              </a:r>
              <a:r>
                <a:rPr lang="en-US" sz="1800" dirty="0">
                  <a:latin typeface="Cambria" panose="02040503050406030204" pitchFamily="18" charset="0"/>
                </a:rPr>
                <a:t>+ MICRO’21] </a:t>
              </a:r>
            </a:p>
          </p:txBody>
        </p:sp>
      </p:grp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17955453-E031-5188-140A-CF9C77D0C894}"/>
              </a:ext>
            </a:extLst>
          </p:cNvPr>
          <p:cNvCxnSpPr>
            <a:cxnSpLocks/>
          </p:cNvCxnSpPr>
          <p:nvPr/>
        </p:nvCxnSpPr>
        <p:spPr>
          <a:xfrm>
            <a:off x="11477154" y="31188273"/>
            <a:ext cx="0" cy="11002411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0419EDA-41F0-3DC4-4499-790070433BC4}"/>
              </a:ext>
            </a:extLst>
          </p:cNvPr>
          <p:cNvGrpSpPr/>
          <p:nvPr/>
        </p:nvGrpSpPr>
        <p:grpSpPr>
          <a:xfrm>
            <a:off x="6923807" y="40614496"/>
            <a:ext cx="4337776" cy="1471610"/>
            <a:chOff x="30227817" y="23879452"/>
            <a:chExt cx="4337776" cy="1471610"/>
          </a:xfrm>
        </p:grpSpPr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4E797BF1-A9F6-200A-558A-97B64742117A}"/>
                </a:ext>
              </a:extLst>
            </p:cNvPr>
            <p:cNvSpPr/>
            <p:nvPr/>
          </p:nvSpPr>
          <p:spPr>
            <a:xfrm>
              <a:off x="30227817" y="23879453"/>
              <a:ext cx="4337776" cy="1471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9" name="Picture 678">
              <a:extLst>
                <a:ext uri="{FF2B5EF4-FFF2-40B4-BE49-F238E27FC236}">
                  <a16:creationId xmlns:a16="http://schemas.microsoft.com/office/drawing/2014/main" id="{C318AF55-DE92-E232-DF93-2CC421C7C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/>
            <a:srcRect t="-538" b="-899"/>
            <a:stretch/>
          </p:blipFill>
          <p:spPr>
            <a:xfrm>
              <a:off x="30251200" y="23879452"/>
              <a:ext cx="1450758" cy="1471609"/>
            </a:xfrm>
            <a:prstGeom prst="rect">
              <a:avLst/>
            </a:prstGeom>
          </p:spPr>
        </p:pic>
        <p:sp>
          <p:nvSpPr>
            <p:cNvPr id="680" name="TextBox 679">
              <a:extLst>
                <a:ext uri="{FF2B5EF4-FFF2-40B4-BE49-F238E27FC236}">
                  <a16:creationId xmlns:a16="http://schemas.microsoft.com/office/drawing/2014/main" id="{D487A00C-99FC-98EB-169F-D1DE6DDE2352}"/>
                </a:ext>
              </a:extLst>
            </p:cNvPr>
            <p:cNvSpPr txBox="1"/>
            <p:nvPr/>
          </p:nvSpPr>
          <p:spPr>
            <a:xfrm>
              <a:off x="31637903" y="23920132"/>
              <a:ext cx="251280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Full Paper</a:t>
              </a:r>
            </a:p>
            <a:p>
              <a:r>
                <a:rPr lang="en-US" sz="1800" dirty="0">
                  <a:latin typeface="Cambria" panose="02040503050406030204" pitchFamily="18" charset="0"/>
                </a:rPr>
                <a:t>Spatial Variation-Aware</a:t>
              </a:r>
              <a:br>
                <a:rPr lang="en-US" sz="1800" dirty="0">
                  <a:latin typeface="Cambria" panose="02040503050406030204" pitchFamily="18" charset="0"/>
                </a:rPr>
              </a:br>
              <a:r>
                <a:rPr lang="en-US" sz="1800" dirty="0">
                  <a:latin typeface="Cambria" panose="02040503050406030204" pitchFamily="18" charset="0"/>
                </a:rPr>
                <a:t>RowHammer Defenses</a:t>
              </a:r>
            </a:p>
            <a:p>
              <a:r>
                <a:rPr lang="en-US" sz="1800" dirty="0">
                  <a:latin typeface="Cambria" panose="02040503050406030204" pitchFamily="18" charset="0"/>
                </a:rPr>
                <a:t>[</a:t>
              </a:r>
              <a:r>
                <a:rPr lang="en-US" sz="1800" dirty="0" err="1">
                  <a:latin typeface="Cambria" panose="02040503050406030204" pitchFamily="18" charset="0"/>
                </a:rPr>
                <a:t>Yaglikci</a:t>
              </a:r>
              <a:r>
                <a:rPr lang="en-US" sz="1800" dirty="0">
                  <a:latin typeface="Cambria" panose="02040503050406030204" pitchFamily="18" charset="0"/>
                </a:rPr>
                <a:t>+ HPCA’24] </a:t>
              </a:r>
            </a:p>
          </p:txBody>
        </p: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11CDEE25-7306-2D34-BFBC-1EEAB8B7767E}"/>
              </a:ext>
            </a:extLst>
          </p:cNvPr>
          <p:cNvGrpSpPr/>
          <p:nvPr/>
        </p:nvGrpSpPr>
        <p:grpSpPr>
          <a:xfrm>
            <a:off x="11917142" y="31725644"/>
            <a:ext cx="4414736" cy="3095879"/>
            <a:chOff x="20533645" y="33265641"/>
            <a:chExt cx="4414736" cy="3095879"/>
          </a:xfrm>
        </p:grpSpPr>
        <p:sp>
          <p:nvSpPr>
            <p:cNvPr id="681" name="Rounded Rectangle 680">
              <a:extLst>
                <a:ext uri="{FF2B5EF4-FFF2-40B4-BE49-F238E27FC236}">
                  <a16:creationId xmlns:a16="http://schemas.microsoft.com/office/drawing/2014/main" id="{6875F9F2-428B-BDCC-9665-5A81F60FF2C0}"/>
                </a:ext>
              </a:extLst>
            </p:cNvPr>
            <p:cNvSpPr/>
            <p:nvPr/>
          </p:nvSpPr>
          <p:spPr>
            <a:xfrm>
              <a:off x="20533645" y="33265641"/>
              <a:ext cx="4414736" cy="3095879"/>
            </a:xfrm>
            <a:prstGeom prst="roundRect">
              <a:avLst>
                <a:gd name="adj" fmla="val 5326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684" name="row-buffer">
              <a:extLst>
                <a:ext uri="{FF2B5EF4-FFF2-40B4-BE49-F238E27FC236}">
                  <a16:creationId xmlns:a16="http://schemas.microsoft.com/office/drawing/2014/main" id="{BD8FCC7F-A2D7-7613-89DC-07D234E41BF1}"/>
                </a:ext>
              </a:extLst>
            </p:cNvPr>
            <p:cNvSpPr/>
            <p:nvPr/>
          </p:nvSpPr>
          <p:spPr>
            <a:xfrm>
              <a:off x="22666175" y="35796630"/>
              <a:ext cx="2111842" cy="4572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Global I/O</a:t>
              </a:r>
            </a:p>
          </p:txBody>
        </p:sp>
        <p:sp>
          <p:nvSpPr>
            <p:cNvPr id="685" name="decoder">
              <a:extLst>
                <a:ext uri="{FF2B5EF4-FFF2-40B4-BE49-F238E27FC236}">
                  <a16:creationId xmlns:a16="http://schemas.microsoft.com/office/drawing/2014/main" id="{13B889DD-2823-EE7D-B0CF-FBE44250EBE4}"/>
                </a:ext>
              </a:extLst>
            </p:cNvPr>
            <p:cNvSpPr/>
            <p:nvPr/>
          </p:nvSpPr>
          <p:spPr>
            <a:xfrm rot="16200000">
              <a:off x="21816364" y="33709578"/>
              <a:ext cx="800644" cy="340858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86" name="decoder">
              <a:extLst>
                <a:ext uri="{FF2B5EF4-FFF2-40B4-BE49-F238E27FC236}">
                  <a16:creationId xmlns:a16="http://schemas.microsoft.com/office/drawing/2014/main" id="{7992BD3F-B920-7529-373B-6C34874F011B}"/>
                </a:ext>
              </a:extLst>
            </p:cNvPr>
            <p:cNvSpPr/>
            <p:nvPr/>
          </p:nvSpPr>
          <p:spPr>
            <a:xfrm rot="16200000">
              <a:off x="19768677" y="34370972"/>
              <a:ext cx="2329036" cy="523882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Decoder</a:t>
              </a:r>
            </a:p>
          </p:txBody>
        </p:sp>
        <p:sp>
          <p:nvSpPr>
            <p:cNvPr id="687" name="decoder">
              <a:extLst>
                <a:ext uri="{FF2B5EF4-FFF2-40B4-BE49-F238E27FC236}">
                  <a16:creationId xmlns:a16="http://schemas.microsoft.com/office/drawing/2014/main" id="{04898BC7-8DB5-D8D4-7652-BB2F10E82E80}"/>
                </a:ext>
              </a:extLst>
            </p:cNvPr>
            <p:cNvSpPr/>
            <p:nvPr/>
          </p:nvSpPr>
          <p:spPr>
            <a:xfrm rot="16200000">
              <a:off x="21818512" y="35116221"/>
              <a:ext cx="816744" cy="340858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64255D65-CDE5-5B9A-CE84-4D6D39F586A9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852" y="33880007"/>
              <a:ext cx="0" cy="14409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84D9C685-7A69-565F-31B8-FDAACD49D7EC}"/>
                </a:ext>
              </a:extLst>
            </p:cNvPr>
            <p:cNvCxnSpPr>
              <a:cxnSpLocks/>
              <a:stCxn id="686" idx="2"/>
            </p:cNvCxnSpPr>
            <p:nvPr/>
          </p:nvCxnSpPr>
          <p:spPr>
            <a:xfrm>
              <a:off x="21195136" y="34632913"/>
              <a:ext cx="47823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A0AF4B8E-022D-B4AA-934A-BCCAC9E8B3E5}"/>
                </a:ext>
              </a:extLst>
            </p:cNvPr>
            <p:cNvCxnSpPr>
              <a:cxnSpLocks/>
            </p:cNvCxnSpPr>
            <p:nvPr/>
          </p:nvCxnSpPr>
          <p:spPr>
            <a:xfrm>
              <a:off x="21673369" y="33880007"/>
              <a:ext cx="36131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7B4E4CE6-EC0A-83A4-AB3C-E6D8524555B9}"/>
                </a:ext>
              </a:extLst>
            </p:cNvPr>
            <p:cNvCxnSpPr>
              <a:cxnSpLocks/>
            </p:cNvCxnSpPr>
            <p:nvPr/>
          </p:nvCxnSpPr>
          <p:spPr>
            <a:xfrm>
              <a:off x="21650277" y="35292704"/>
              <a:ext cx="38440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AA8D170D-9405-B764-2E25-3F9ACCD5A76A}"/>
                </a:ext>
              </a:extLst>
            </p:cNvPr>
            <p:cNvSpPr txBox="1"/>
            <p:nvPr/>
          </p:nvSpPr>
          <p:spPr>
            <a:xfrm>
              <a:off x="20653412" y="35785761"/>
              <a:ext cx="1811111" cy="4571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4000" b="1" i="1" dirty="0"/>
                <a:t>Bank</a:t>
              </a:r>
              <a:endParaRPr lang="en-US" sz="3600" b="1" i="1" dirty="0"/>
            </a:p>
          </p:txBody>
        </p:sp>
        <p:sp>
          <p:nvSpPr>
            <p:cNvPr id="703" name="subarray">
              <a:extLst>
                <a:ext uri="{FF2B5EF4-FFF2-40B4-BE49-F238E27FC236}">
                  <a16:creationId xmlns:a16="http://schemas.microsoft.com/office/drawing/2014/main" id="{BC38448B-8E42-EB7E-9538-C96F8B42A09F}"/>
                </a:ext>
              </a:extLst>
            </p:cNvPr>
            <p:cNvSpPr/>
            <p:nvPr/>
          </p:nvSpPr>
          <p:spPr>
            <a:xfrm>
              <a:off x="22666175" y="34882633"/>
              <a:ext cx="2111842" cy="812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Subarray</a:t>
              </a:r>
              <a:r>
                <a:rPr lang="en-US" sz="3200" b="1" baseline="-25000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704" name="subarray">
              <a:extLst>
                <a:ext uri="{FF2B5EF4-FFF2-40B4-BE49-F238E27FC236}">
                  <a16:creationId xmlns:a16="http://schemas.microsoft.com/office/drawing/2014/main" id="{6ECFA1CE-2999-3036-023E-0398E441FF9D}"/>
                </a:ext>
              </a:extLst>
            </p:cNvPr>
            <p:cNvSpPr/>
            <p:nvPr/>
          </p:nvSpPr>
          <p:spPr>
            <a:xfrm>
              <a:off x="22666743" y="33451111"/>
              <a:ext cx="2078545" cy="8167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Subarray</a:t>
              </a:r>
              <a:r>
                <a:rPr lang="en-US" sz="3200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N</a:t>
              </a:r>
              <a:endParaRPr lang="en-US" sz="32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34E6C653-EE2B-4DC4-4728-584DF39F5E3F}"/>
                </a:ext>
              </a:extLst>
            </p:cNvPr>
            <p:cNvSpPr txBox="1"/>
            <p:nvPr/>
          </p:nvSpPr>
          <p:spPr>
            <a:xfrm rot="16200000">
              <a:off x="23269804" y="34307095"/>
              <a:ext cx="1266467" cy="55363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6000" b="1" dirty="0"/>
                <a:t>···</a:t>
              </a:r>
            </a:p>
          </p:txBody>
        </p:sp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AA0DA4D0-0195-D801-B778-C65BB6232776}"/>
              </a:ext>
            </a:extLst>
          </p:cNvPr>
          <p:cNvGrpSpPr/>
          <p:nvPr/>
        </p:nvGrpSpPr>
        <p:grpSpPr>
          <a:xfrm>
            <a:off x="16441661" y="31730437"/>
            <a:ext cx="3405872" cy="1471609"/>
            <a:chOff x="16304769" y="39450155"/>
            <a:chExt cx="3405872" cy="1471609"/>
          </a:xfrm>
        </p:grpSpPr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8265085C-33B9-FA6B-EC7E-777D6A933E52}"/>
                </a:ext>
              </a:extLst>
            </p:cNvPr>
            <p:cNvSpPr/>
            <p:nvPr/>
          </p:nvSpPr>
          <p:spPr>
            <a:xfrm>
              <a:off x="16304769" y="39450155"/>
              <a:ext cx="3320930" cy="1471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352">
              <a:extLst>
                <a:ext uri="{FF2B5EF4-FFF2-40B4-BE49-F238E27FC236}">
                  <a16:creationId xmlns:a16="http://schemas.microsoft.com/office/drawing/2014/main" id="{5ADA092D-E034-2847-4FFF-EE35A4B70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6382037" y="39570499"/>
              <a:ext cx="1287797" cy="1296000"/>
            </a:xfrm>
            <a:prstGeom prst="rect">
              <a:avLst/>
            </a:prstGeom>
          </p:spPr>
        </p:pic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777049BE-67B4-5BFE-1AEB-66DA146DFC6F}"/>
                </a:ext>
              </a:extLst>
            </p:cNvPr>
            <p:cNvSpPr txBox="1"/>
            <p:nvPr/>
          </p:nvSpPr>
          <p:spPr>
            <a:xfrm>
              <a:off x="17629622" y="39488067"/>
              <a:ext cx="20810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Full Paper</a:t>
              </a:r>
            </a:p>
            <a:p>
              <a:r>
                <a:rPr lang="en-US" sz="1800" dirty="0">
                  <a:latin typeface="Cambria" panose="02040503050406030204" pitchFamily="18" charset="0"/>
                </a:rPr>
                <a:t>HiRA: Hidden Row </a:t>
              </a:r>
              <a:br>
                <a:rPr lang="en-US" sz="1800" dirty="0">
                  <a:latin typeface="Cambria" panose="02040503050406030204" pitchFamily="18" charset="0"/>
                </a:rPr>
              </a:br>
              <a:r>
                <a:rPr lang="en-US" sz="1800" dirty="0">
                  <a:latin typeface="Cambria" panose="02040503050406030204" pitchFamily="18" charset="0"/>
                </a:rPr>
                <a:t>Activation</a:t>
              </a:r>
            </a:p>
            <a:p>
              <a:r>
                <a:rPr lang="en-US" sz="1600" dirty="0">
                  <a:latin typeface="Cambria" panose="02040503050406030204" pitchFamily="18" charset="0"/>
                </a:rPr>
                <a:t>[</a:t>
              </a:r>
              <a:r>
                <a:rPr lang="en-US" sz="1600" dirty="0" err="1">
                  <a:latin typeface="Cambria" panose="02040503050406030204" pitchFamily="18" charset="0"/>
                </a:rPr>
                <a:t>Yaglikci</a:t>
              </a:r>
              <a:r>
                <a:rPr lang="en-US" sz="1600" dirty="0">
                  <a:latin typeface="Cambria" panose="02040503050406030204" pitchFamily="18" charset="0"/>
                </a:rPr>
                <a:t>+ MICRO’22] </a:t>
              </a:r>
            </a:p>
          </p:txBody>
        </p:sp>
      </p:grpSp>
      <p:sp>
        <p:nvSpPr>
          <p:cNvPr id="720" name="TextBox 719">
            <a:extLst>
              <a:ext uri="{FF2B5EF4-FFF2-40B4-BE49-F238E27FC236}">
                <a16:creationId xmlns:a16="http://schemas.microsoft.com/office/drawing/2014/main" id="{71F26537-D2AC-AE6D-9A97-0BAD2427572A}"/>
              </a:ext>
            </a:extLst>
          </p:cNvPr>
          <p:cNvSpPr txBox="1"/>
          <p:nvPr/>
        </p:nvSpPr>
        <p:spPr>
          <a:xfrm>
            <a:off x="19938246" y="30157361"/>
            <a:ext cx="8635014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  <a:latin typeface="Cambria" panose="02040503050406030204" pitchFamily="18" charset="0"/>
              </a:rPr>
              <a:t>5: No Proprietary Knowledge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AD1684-54CD-3F3F-0621-BC17F7580D5F}"/>
              </a:ext>
            </a:extLst>
          </p:cNvPr>
          <p:cNvGrpSpPr/>
          <p:nvPr/>
        </p:nvGrpSpPr>
        <p:grpSpPr>
          <a:xfrm>
            <a:off x="21476439" y="25754007"/>
            <a:ext cx="5068009" cy="3158150"/>
            <a:chOff x="873455" y="1026696"/>
            <a:chExt cx="5068009" cy="315815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316EA20-64FA-EE14-CED3-70232CEA440C}"/>
                </a:ext>
              </a:extLst>
            </p:cNvPr>
            <p:cNvSpPr txBox="1"/>
            <p:nvPr/>
          </p:nvSpPr>
          <p:spPr>
            <a:xfrm rot="16200000">
              <a:off x="429553" y="2095896"/>
              <a:ext cx="309250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Minimum Activation Count to Induce the First Bitflip </a:t>
              </a:r>
              <a:r>
                <a:rPr lang="en-US" sz="1400" dirty="0">
                  <a:latin typeface="Cambria" panose="02040503050406030204" pitchFamily="18" charset="0"/>
                </a:rPr>
                <a:t>(Normalized to VPP=2.5V)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CD3869-960C-5395-478A-FA8BCDAC18A9}"/>
                </a:ext>
              </a:extLst>
            </p:cNvPr>
            <p:cNvSpPr txBox="1"/>
            <p:nvPr/>
          </p:nvSpPr>
          <p:spPr>
            <a:xfrm>
              <a:off x="2239551" y="1063320"/>
              <a:ext cx="609735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2.0</a:t>
              </a:r>
            </a:p>
            <a:p>
              <a:pPr algn="ctr"/>
              <a:endParaRPr lang="en-US" sz="4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1.8</a:t>
              </a:r>
            </a:p>
            <a:p>
              <a:pPr algn="ctr"/>
              <a:endParaRPr lang="en-US" sz="2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1.6</a:t>
              </a:r>
            </a:p>
            <a:p>
              <a:pPr algn="ctr"/>
              <a:endParaRPr lang="en-US" sz="2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1.4</a:t>
              </a:r>
            </a:p>
            <a:p>
              <a:pPr lvl="0" algn="ctr"/>
              <a:endParaRPr lang="en-US" sz="3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lvl="0" algn="ctr"/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1.2</a:t>
              </a:r>
            </a:p>
            <a:p>
              <a:pPr lvl="0" algn="ctr"/>
              <a:endParaRPr lang="en-US" sz="2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algn="ctr"/>
              <a:endParaRPr lang="en-US" sz="3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1.0</a:t>
              </a:r>
            </a:p>
            <a:p>
              <a:pPr algn="ctr"/>
              <a:endParaRPr lang="en-US" sz="3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0.8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B35A030-0629-1C9B-09ED-7F9A2C54A571}"/>
                </a:ext>
              </a:extLst>
            </p:cNvPr>
            <p:cNvSpPr/>
            <p:nvPr/>
          </p:nvSpPr>
          <p:spPr>
            <a:xfrm>
              <a:off x="3235768" y="1306054"/>
              <a:ext cx="2448217" cy="2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973DE30-862A-524C-2C18-8A6CFCE3EDE9}"/>
                </a:ext>
              </a:extLst>
            </p:cNvPr>
            <p:cNvSpPr/>
            <p:nvPr/>
          </p:nvSpPr>
          <p:spPr>
            <a:xfrm>
              <a:off x="2953829" y="3476359"/>
              <a:ext cx="2755618" cy="296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969D956-7664-958E-479D-F275817DB790}"/>
                </a:ext>
              </a:extLst>
            </p:cNvPr>
            <p:cNvSpPr txBox="1"/>
            <p:nvPr/>
          </p:nvSpPr>
          <p:spPr>
            <a:xfrm>
              <a:off x="2242278" y="3723181"/>
              <a:ext cx="35862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Cambria" panose="02040503050406030204" pitchFamily="18" charset="0"/>
                </a:rPr>
                <a:t>Wordline</a:t>
              </a:r>
              <a:r>
                <a:rPr lang="en-US" sz="2400" dirty="0">
                  <a:latin typeface="Cambria" panose="02040503050406030204" pitchFamily="18" charset="0"/>
                </a:rPr>
                <a:t> Voltage: VPP (V)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1309A11-97EB-3A4C-ABFD-DE3B965E82AE}"/>
                </a:ext>
              </a:extLst>
            </p:cNvPr>
            <p:cNvSpPr txBox="1"/>
            <p:nvPr/>
          </p:nvSpPr>
          <p:spPr>
            <a:xfrm>
              <a:off x="2663902" y="3478425"/>
              <a:ext cx="327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1.5  1.7   1.9   2.1   2.3   2.5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2012991-74E4-B2B4-1C0B-1C065CD373D2}"/>
                </a:ext>
              </a:extLst>
            </p:cNvPr>
            <p:cNvGrpSpPr/>
            <p:nvPr/>
          </p:nvGrpSpPr>
          <p:grpSpPr>
            <a:xfrm>
              <a:off x="873455" y="1205459"/>
              <a:ext cx="606686" cy="2694418"/>
              <a:chOff x="873455" y="1205459"/>
              <a:chExt cx="606686" cy="2694418"/>
            </a:xfrm>
          </p:grpSpPr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281A4825-21BE-22B0-9BD2-226CF805D839}"/>
                  </a:ext>
                </a:extLst>
              </p:cNvPr>
              <p:cNvCxnSpPr/>
              <p:nvPr/>
            </p:nvCxnSpPr>
            <p:spPr>
              <a:xfrm>
                <a:off x="1480141" y="1205459"/>
                <a:ext cx="0" cy="2694418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59983C3-F2E2-5AF9-6281-B4E581E85DA1}"/>
                  </a:ext>
                </a:extLst>
              </p:cNvPr>
              <p:cNvSpPr txBox="1"/>
              <p:nvPr/>
            </p:nvSpPr>
            <p:spPr>
              <a:xfrm rot="16200000">
                <a:off x="-12364" y="2220460"/>
                <a:ext cx="22333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Higher is better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DC6B594-5454-6989-97A9-6FFD58C7AA6E}"/>
                </a:ext>
              </a:extLst>
            </p:cNvPr>
            <p:cNvGrpSpPr/>
            <p:nvPr/>
          </p:nvGrpSpPr>
          <p:grpSpPr>
            <a:xfrm>
              <a:off x="3348894" y="1463373"/>
              <a:ext cx="1506160" cy="1877689"/>
              <a:chOff x="3368843" y="1114489"/>
              <a:chExt cx="1506160" cy="1877689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86D1ACD9-5835-755E-4D03-DA23B49F5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843" y="1114489"/>
                <a:ext cx="0" cy="1877689"/>
              </a:xfrm>
              <a:prstGeom prst="straightConnector1">
                <a:avLst/>
              </a:prstGeom>
              <a:ln w="38100">
                <a:solidFill>
                  <a:srgbClr val="8606A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9596D28-275A-BFA6-DD6A-B5E3DCF2AC01}"/>
                  </a:ext>
                </a:extLst>
              </p:cNvPr>
              <p:cNvSpPr txBox="1"/>
              <p:nvPr/>
            </p:nvSpPr>
            <p:spPr>
              <a:xfrm>
                <a:off x="3405961" y="2169679"/>
                <a:ext cx="146904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606A6"/>
                    </a:solidFill>
                    <a:latin typeface="Cambria" panose="02040503050406030204" pitchFamily="18" charset="0"/>
                  </a:rPr>
                  <a:t>Variation across DRAM rows</a:t>
                </a:r>
              </a:p>
            </p:txBody>
          </p:sp>
        </p:grp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E7FE814E-9E27-7A5B-6D32-F27961FFE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" r="1719"/>
            <a:stretch/>
          </p:blipFill>
          <p:spPr>
            <a:xfrm>
              <a:off x="2807141" y="1136255"/>
              <a:ext cx="2548029" cy="2376000"/>
            </a:xfrm>
            <a:prstGeom prst="rect">
              <a:avLst/>
            </a:prstGeom>
          </p:spPr>
        </p:pic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DF160695-037A-7A27-445A-D956FB64A191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2741" b="4721"/>
          <a:stretch/>
        </p:blipFill>
        <p:spPr>
          <a:xfrm>
            <a:off x="26567817" y="25923458"/>
            <a:ext cx="1435091" cy="1296000"/>
          </a:xfrm>
          <a:prstGeom prst="rect">
            <a:avLst/>
          </a:prstGeom>
        </p:spPr>
      </p:pic>
      <p:sp>
        <p:nvSpPr>
          <p:cNvPr id="722" name="Rectangle 721">
            <a:extLst>
              <a:ext uri="{FF2B5EF4-FFF2-40B4-BE49-F238E27FC236}">
                <a16:creationId xmlns:a16="http://schemas.microsoft.com/office/drawing/2014/main" id="{34C0A041-3EC9-A510-F550-17996438CE8A}"/>
              </a:ext>
            </a:extLst>
          </p:cNvPr>
          <p:cNvSpPr/>
          <p:nvPr/>
        </p:nvSpPr>
        <p:spPr>
          <a:xfrm>
            <a:off x="20029099" y="36601282"/>
            <a:ext cx="3237787" cy="14355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23F32E69-C48C-7465-3853-93475A708B82}"/>
              </a:ext>
            </a:extLst>
          </p:cNvPr>
          <p:cNvSpPr/>
          <p:nvPr/>
        </p:nvSpPr>
        <p:spPr>
          <a:xfrm>
            <a:off x="23468421" y="36608859"/>
            <a:ext cx="2728063" cy="14355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32618A0-CDC8-AEA7-CFCF-757C18D870D9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3119" t="2197" r="1075" b="1647"/>
          <a:stretch/>
        </p:blipFill>
        <p:spPr>
          <a:xfrm>
            <a:off x="23534732" y="36678515"/>
            <a:ext cx="1296000" cy="129444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D11ADAF-24A2-F884-EBAC-19EF806A134C}"/>
              </a:ext>
            </a:extLst>
          </p:cNvPr>
          <p:cNvSpPr txBox="1"/>
          <p:nvPr/>
        </p:nvSpPr>
        <p:spPr>
          <a:xfrm>
            <a:off x="24778209" y="36726254"/>
            <a:ext cx="1418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GitHub</a:t>
            </a:r>
          </a:p>
          <a:p>
            <a:r>
              <a:rPr lang="en-US" sz="1800" dirty="0">
                <a:latin typeface="Cambria" panose="02040503050406030204" pitchFamily="18" charset="0"/>
              </a:rPr>
              <a:t>Simulator</a:t>
            </a:r>
            <a:br>
              <a:rPr lang="en-US" sz="1800" dirty="0">
                <a:latin typeface="Cambria" panose="02040503050406030204" pitchFamily="18" charset="0"/>
              </a:rPr>
            </a:br>
            <a:r>
              <a:rPr lang="en-US" sz="1800" dirty="0">
                <a:latin typeface="Cambria" panose="02040503050406030204" pitchFamily="18" charset="0"/>
              </a:rPr>
              <a:t>Source Code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9CC814D-393E-1565-7731-6A7F44B01650}"/>
              </a:ext>
            </a:extLst>
          </p:cNvPr>
          <p:cNvSpPr txBox="1"/>
          <p:nvPr/>
        </p:nvSpPr>
        <p:spPr>
          <a:xfrm>
            <a:off x="21315689" y="36802468"/>
            <a:ext cx="1740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1800" dirty="0">
                <a:latin typeface="Cambria" panose="02040503050406030204" pitchFamily="18" charset="0"/>
              </a:rPr>
              <a:t>BlockHammer</a:t>
            </a:r>
          </a:p>
          <a:p>
            <a:r>
              <a:rPr lang="en-US" sz="1400" dirty="0">
                <a:latin typeface="Cambria" panose="02040503050406030204" pitchFamily="18" charset="0"/>
              </a:rPr>
              <a:t>[</a:t>
            </a:r>
            <a:r>
              <a:rPr lang="en-US" sz="1400" dirty="0" err="1">
                <a:latin typeface="Cambria" panose="02040503050406030204" pitchFamily="18" charset="0"/>
              </a:rPr>
              <a:t>Yaglikci</a:t>
            </a:r>
            <a:r>
              <a:rPr lang="en-US" sz="1400" dirty="0">
                <a:latin typeface="Cambria" panose="02040503050406030204" pitchFamily="18" charset="0"/>
              </a:rPr>
              <a:t>+ HPCA’21] 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D40DAF1-EEAD-C5DD-1B54-9EC586E41300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5019" t="6947" r="6914" b="7381"/>
          <a:stretch/>
        </p:blipFill>
        <p:spPr>
          <a:xfrm>
            <a:off x="20029099" y="36678515"/>
            <a:ext cx="1332000" cy="1295803"/>
          </a:xfrm>
          <a:prstGeom prst="rect">
            <a:avLst/>
          </a:prstGeom>
        </p:spPr>
      </p:pic>
      <p:sp>
        <p:nvSpPr>
          <p:cNvPr id="725" name="TextBox 724">
            <a:extLst>
              <a:ext uri="{FF2B5EF4-FFF2-40B4-BE49-F238E27FC236}">
                <a16:creationId xmlns:a16="http://schemas.microsoft.com/office/drawing/2014/main" id="{5A98B207-A051-572D-6029-C6A7E83E2A4E}"/>
              </a:ext>
            </a:extLst>
          </p:cNvPr>
          <p:cNvSpPr txBox="1"/>
          <p:nvPr/>
        </p:nvSpPr>
        <p:spPr>
          <a:xfrm>
            <a:off x="18016612" y="41358951"/>
            <a:ext cx="1010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info: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9"/>
              </a:rPr>
              <a:t>agyaglikci@gmail.com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0"/>
              </a:rPr>
              <a:t>https://agyaglikci.github.io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/>
      <p:bldP spid="44" grpId="0" animBg="1"/>
      <p:bldP spid="50" grpId="0" animBg="1"/>
      <p:bldP spid="56" grpId="0" animBg="1"/>
      <p:bldGraphic spid="375" grpId="0">
        <p:bldAsOne/>
      </p:bldGraphic>
      <p:bldP spid="376" grpId="0"/>
      <p:bldP spid="658" grpId="0"/>
      <p:bldP spid="659" grpId="0" uiExpand="1" build="p"/>
      <p:bldP spid="667" grpId="0" animBg="1"/>
      <p:bldGraphic spid="668" grpId="0">
        <p:bldSub>
          <a:bldChart bld="series" animBg="0"/>
        </p:bldSub>
      </p:bldGraphic>
    </p:bldLst>
  </p:timing>
</p:sld>
</file>

<file path=ppt/theme/_rels/them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10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100.xml><?xml version="1.0" encoding="utf-8"?>
<a:theme xmlns:a="http://schemas.openxmlformats.org/drawingml/2006/main" name="8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101.xml><?xml version="1.0" encoding="utf-8"?>
<a:theme xmlns:a="http://schemas.openxmlformats.org/drawingml/2006/main" name="8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10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103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104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105.xml><?xml version="1.0" encoding="utf-8"?>
<a:theme xmlns:a="http://schemas.openxmlformats.org/drawingml/2006/main" name="9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106.xml><?xml version="1.0" encoding="utf-8"?>
<a:theme xmlns:a="http://schemas.openxmlformats.org/drawingml/2006/main" name="9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107.xml><?xml version="1.0" encoding="utf-8"?>
<a:theme xmlns:a="http://schemas.openxmlformats.org/drawingml/2006/main" name="9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108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109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110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111.xml><?xml version="1.0" encoding="utf-8"?>
<a:theme xmlns:a="http://schemas.openxmlformats.org/drawingml/2006/main" name="9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11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113.xml><?xml version="1.0" encoding="utf-8"?>
<a:theme xmlns:a="http://schemas.openxmlformats.org/drawingml/2006/main" name="10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114.xml><?xml version="1.0" encoding="utf-8"?>
<a:theme xmlns:a="http://schemas.openxmlformats.org/drawingml/2006/main" name="10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115.xml><?xml version="1.0" encoding="utf-8"?>
<a:theme xmlns:a="http://schemas.openxmlformats.org/drawingml/2006/main" name="10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116.xml><?xml version="1.0" encoding="utf-8"?>
<a:theme xmlns:a="http://schemas.openxmlformats.org/drawingml/2006/main" name="10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1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1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119.xml><?xml version="1.0" encoding="utf-8"?>
<a:theme xmlns:a="http://schemas.openxmlformats.org/drawingml/2006/main" name="10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12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1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12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122.xml><?xml version="1.0" encoding="utf-8"?>
<a:theme xmlns:a="http://schemas.openxmlformats.org/drawingml/2006/main" name="10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123.xml><?xml version="1.0" encoding="utf-8"?>
<a:theme xmlns:a="http://schemas.openxmlformats.org/drawingml/2006/main" name="10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124.xml><?xml version="1.0" encoding="utf-8"?>
<a:theme xmlns:a="http://schemas.openxmlformats.org/drawingml/2006/main" name="10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1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126.xml><?xml version="1.0" encoding="utf-8"?>
<a:theme xmlns:a="http://schemas.openxmlformats.org/drawingml/2006/main" name="10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127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128.xml><?xml version="1.0" encoding="utf-8"?>
<a:theme xmlns:a="http://schemas.openxmlformats.org/drawingml/2006/main" name="10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12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13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130.xml><?xml version="1.0" encoding="utf-8"?>
<a:theme xmlns:a="http://schemas.openxmlformats.org/drawingml/2006/main" name="1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131.xml><?xml version="1.0" encoding="utf-8"?>
<a:theme xmlns:a="http://schemas.openxmlformats.org/drawingml/2006/main" name="1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132.xml><?xml version="1.0" encoding="utf-8"?>
<a:theme xmlns:a="http://schemas.openxmlformats.org/drawingml/2006/main" name="1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133.xml><?xml version="1.0" encoding="utf-8"?>
<a:theme xmlns:a="http://schemas.openxmlformats.org/drawingml/2006/main" name="1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134.xml><?xml version="1.0" encoding="utf-8"?>
<a:theme xmlns:a="http://schemas.openxmlformats.org/drawingml/2006/main" name="1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135.xml><?xml version="1.0" encoding="utf-8"?>
<a:theme xmlns:a="http://schemas.openxmlformats.org/drawingml/2006/main" name="1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136.xml><?xml version="1.0" encoding="utf-8"?>
<a:theme xmlns:a="http://schemas.openxmlformats.org/drawingml/2006/main" name="1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137.xml><?xml version="1.0" encoding="utf-8"?>
<a:theme xmlns:a="http://schemas.openxmlformats.org/drawingml/2006/main" name="1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138.xml><?xml version="1.0" encoding="utf-8"?>
<a:theme xmlns:a="http://schemas.openxmlformats.org/drawingml/2006/main" name="1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139.xml><?xml version="1.0" encoding="utf-8"?>
<a:theme xmlns:a="http://schemas.openxmlformats.org/drawingml/2006/main" name="1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1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140.xml><?xml version="1.0" encoding="utf-8"?>
<a:theme xmlns:a="http://schemas.openxmlformats.org/drawingml/2006/main" name="1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141.xml><?xml version="1.0" encoding="utf-8"?>
<a:theme xmlns:a="http://schemas.openxmlformats.org/drawingml/2006/main" name="1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142.xml><?xml version="1.0" encoding="utf-8"?>
<a:theme xmlns:a="http://schemas.openxmlformats.org/drawingml/2006/main" name="1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143.xml><?xml version="1.0" encoding="utf-8"?>
<a:theme xmlns:a="http://schemas.openxmlformats.org/drawingml/2006/main" name="1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144.xml><?xml version="1.0" encoding="utf-8"?>
<a:theme xmlns:a="http://schemas.openxmlformats.org/drawingml/2006/main" name="1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145.xml><?xml version="1.0" encoding="utf-8"?>
<a:theme xmlns:a="http://schemas.openxmlformats.org/drawingml/2006/main" name="1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146.xml><?xml version="1.0" encoding="utf-8"?>
<a:theme xmlns:a="http://schemas.openxmlformats.org/drawingml/2006/main" name="1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1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16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17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19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20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21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22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23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24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25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26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ppt/theme/theme27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2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2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30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31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32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33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34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35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36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37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38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39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40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41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42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43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4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4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46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4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48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50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51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5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5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5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55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5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57.xml><?xml version="1.0" encoding="utf-8"?>
<a:theme xmlns:a="http://schemas.openxmlformats.org/drawingml/2006/main" name="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58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59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60.xml><?xml version="1.0" encoding="utf-8"?>
<a:theme xmlns:a="http://schemas.openxmlformats.org/drawingml/2006/main" name="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61.xml><?xml version="1.0" encoding="utf-8"?>
<a:theme xmlns:a="http://schemas.openxmlformats.org/drawingml/2006/main" name="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62.xml><?xml version="1.0" encoding="utf-8"?>
<a:theme xmlns:a="http://schemas.openxmlformats.org/drawingml/2006/main" name="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63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64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65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66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67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68.xml><?xml version="1.0" encoding="utf-8"?>
<a:theme xmlns:a="http://schemas.openxmlformats.org/drawingml/2006/main" name="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69.xml><?xml version="1.0" encoding="utf-8"?>
<a:theme xmlns:a="http://schemas.openxmlformats.org/drawingml/2006/main" name="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7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70.xml><?xml version="1.0" encoding="utf-8"?>
<a:theme xmlns:a="http://schemas.openxmlformats.org/drawingml/2006/main" name="6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71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72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73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74.xml><?xml version="1.0" encoding="utf-8"?>
<a:theme xmlns:a="http://schemas.openxmlformats.org/drawingml/2006/main" name="1_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75.xml><?xml version="1.0" encoding="utf-8"?>
<a:theme xmlns:a="http://schemas.openxmlformats.org/drawingml/2006/main" name="6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76.xml><?xml version="1.0" encoding="utf-8"?>
<a:theme xmlns:a="http://schemas.openxmlformats.org/drawingml/2006/main" name="6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77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78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79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0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8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2.xml><?xml version="1.0" encoding="utf-8"?>
<a:theme xmlns:a="http://schemas.openxmlformats.org/drawingml/2006/main" name="7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83.xml><?xml version="1.0" encoding="utf-8"?>
<a:theme xmlns:a="http://schemas.openxmlformats.org/drawingml/2006/main" name="3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84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85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86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87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88.xml><?xml version="1.0" encoding="utf-8"?>
<a:theme xmlns:a="http://schemas.openxmlformats.org/drawingml/2006/main" name="7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89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9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90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91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92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9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94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9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96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97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98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99.xml><?xml version="1.0" encoding="utf-8"?>
<a:theme xmlns:a="http://schemas.openxmlformats.org/drawingml/2006/main" name="8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 2.thmx</Template>
  <TotalTime>29339</TotalTime>
  <Words>1301</Words>
  <Application>Microsoft Macintosh PowerPoint</Application>
  <PresentationFormat>Custom</PresentationFormat>
  <Paragraphs>367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146</vt:i4>
      </vt:variant>
      <vt:variant>
        <vt:lpstr>Slide Titles</vt:lpstr>
      </vt:variant>
      <vt:variant>
        <vt:i4>1</vt:i4>
      </vt:variant>
    </vt:vector>
  </HeadingPairs>
  <TitlesOfParts>
    <vt:vector size="156" baseType="lpstr">
      <vt:lpstr>Arial</vt:lpstr>
      <vt:lpstr>Calibri</vt:lpstr>
      <vt:lpstr>Cambria</vt:lpstr>
      <vt:lpstr>Garamond</vt:lpstr>
      <vt:lpstr>Lucida Grande</vt:lpstr>
      <vt:lpstr>Myriad Pro Bold Cond</vt:lpstr>
      <vt:lpstr>Tahoma</vt:lpstr>
      <vt:lpstr>Times New Roman</vt:lpstr>
      <vt:lpstr>Wingdings</vt:lpstr>
      <vt:lpstr>Safari 2</vt:lpstr>
      <vt:lpstr>1_Edge</vt:lpstr>
      <vt:lpstr>2_Edge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20_Edge</vt:lpstr>
      <vt:lpstr>22_Edge</vt:lpstr>
      <vt:lpstr>23_Edge</vt:lpstr>
      <vt:lpstr>25_Edge</vt:lpstr>
      <vt:lpstr>21_Edge</vt:lpstr>
      <vt:lpstr>24_Edge</vt:lpstr>
      <vt:lpstr>26_Edge</vt:lpstr>
      <vt:lpstr>7_Office Theme</vt:lpstr>
      <vt:lpstr>27_Edge</vt:lpstr>
      <vt:lpstr>28_Edge</vt:lpstr>
      <vt:lpstr>29_Edge</vt:lpstr>
      <vt:lpstr>30_Edge</vt:lpstr>
      <vt:lpstr>31_Edge</vt:lpstr>
      <vt:lpstr>32_Edge</vt:lpstr>
      <vt:lpstr>33_Edge</vt:lpstr>
      <vt:lpstr>34_Edge</vt:lpstr>
      <vt:lpstr>35_Edge</vt:lpstr>
      <vt:lpstr>36_Edge</vt:lpstr>
      <vt:lpstr>37_Edge</vt:lpstr>
      <vt:lpstr>38_Edge</vt:lpstr>
      <vt:lpstr>39_Edge</vt:lpstr>
      <vt:lpstr>40_Edge</vt:lpstr>
      <vt:lpstr>8_Office Theme</vt:lpstr>
      <vt:lpstr>1_Office Theme</vt:lpstr>
      <vt:lpstr>41_Edge</vt:lpstr>
      <vt:lpstr>4_Office Theme</vt:lpstr>
      <vt:lpstr>Title &amp; Bullets</vt:lpstr>
      <vt:lpstr>42_Edge</vt:lpstr>
      <vt:lpstr>43_Edge</vt:lpstr>
      <vt:lpstr>44_Edge</vt:lpstr>
      <vt:lpstr>6_Office Theme</vt:lpstr>
      <vt:lpstr>45_Edge</vt:lpstr>
      <vt:lpstr>Office 佈景主題</vt:lpstr>
      <vt:lpstr>47_Edge</vt:lpstr>
      <vt:lpstr>5_Office Theme</vt:lpstr>
      <vt:lpstr>48_Edge</vt:lpstr>
      <vt:lpstr>49_Edge</vt:lpstr>
      <vt:lpstr>50_Edge</vt:lpstr>
      <vt:lpstr>51_Edge</vt:lpstr>
      <vt:lpstr>52_Edge</vt:lpstr>
      <vt:lpstr>53_Edge</vt:lpstr>
      <vt:lpstr>56_Edge</vt:lpstr>
      <vt:lpstr>57_Edge</vt:lpstr>
      <vt:lpstr>58_Edge</vt:lpstr>
      <vt:lpstr>59_Edge</vt:lpstr>
      <vt:lpstr>46_Edge</vt:lpstr>
      <vt:lpstr>54_Edge</vt:lpstr>
      <vt:lpstr>55_Edge</vt:lpstr>
      <vt:lpstr>60_Edge</vt:lpstr>
      <vt:lpstr>61_Edge</vt:lpstr>
      <vt:lpstr>62_Edge</vt:lpstr>
      <vt:lpstr>63_Edge</vt:lpstr>
      <vt:lpstr>1_Safari 2</vt:lpstr>
      <vt:lpstr>64_Edge</vt:lpstr>
      <vt:lpstr>65_Edge</vt:lpstr>
      <vt:lpstr>66_Edge</vt:lpstr>
      <vt:lpstr>67_Edge</vt:lpstr>
      <vt:lpstr>68_Edge</vt:lpstr>
      <vt:lpstr>69_Edge</vt:lpstr>
      <vt:lpstr>70_Edge</vt:lpstr>
      <vt:lpstr>71_Edge</vt:lpstr>
      <vt:lpstr>3_Office Theme</vt:lpstr>
      <vt:lpstr>72_Edge</vt:lpstr>
      <vt:lpstr>73_Edge</vt:lpstr>
      <vt:lpstr>74_Edge</vt:lpstr>
      <vt:lpstr>75_Edge</vt:lpstr>
      <vt:lpstr>76_Edge</vt:lpstr>
      <vt:lpstr>77_Edge</vt:lpstr>
      <vt:lpstr>78_Edge</vt:lpstr>
      <vt:lpstr>79_Edge</vt:lpstr>
      <vt:lpstr>80_Edge</vt:lpstr>
      <vt:lpstr>81_Edge</vt:lpstr>
      <vt:lpstr>82_Edge</vt:lpstr>
      <vt:lpstr>83_Edge</vt:lpstr>
      <vt:lpstr>84_Edge</vt:lpstr>
      <vt:lpstr>85_Edge</vt:lpstr>
      <vt:lpstr>86_Edge</vt:lpstr>
      <vt:lpstr>87_Edge</vt:lpstr>
      <vt:lpstr>88_Edge</vt:lpstr>
      <vt:lpstr>89_Edge</vt:lpstr>
      <vt:lpstr>9_Office Theme</vt:lpstr>
      <vt:lpstr>90_Edge</vt:lpstr>
      <vt:lpstr>91_Edge</vt:lpstr>
      <vt:lpstr>92_Edge</vt:lpstr>
      <vt:lpstr>93_Edge</vt:lpstr>
      <vt:lpstr>94_Edge</vt:lpstr>
      <vt:lpstr>95_Edge</vt:lpstr>
      <vt:lpstr>96_Edge</vt:lpstr>
      <vt:lpstr>97_Edge</vt:lpstr>
      <vt:lpstr>98_Edge</vt:lpstr>
      <vt:lpstr>99_Edge</vt:lpstr>
      <vt:lpstr>100_Edge</vt:lpstr>
      <vt:lpstr>101_Edge</vt:lpstr>
      <vt:lpstr>102_Edge</vt:lpstr>
      <vt:lpstr>103_Edge</vt:lpstr>
      <vt:lpstr>10_Office Theme</vt:lpstr>
      <vt:lpstr>11_Office Theme</vt:lpstr>
      <vt:lpstr>104_Edge</vt:lpstr>
      <vt:lpstr>12_Office Theme</vt:lpstr>
      <vt:lpstr>1_Title &amp; Bullets</vt:lpstr>
      <vt:lpstr>105_Edge</vt:lpstr>
      <vt:lpstr>106_Edge</vt:lpstr>
      <vt:lpstr>107_Edge</vt:lpstr>
      <vt:lpstr>13_Office Theme</vt:lpstr>
      <vt:lpstr>108_Edge</vt:lpstr>
      <vt:lpstr>1_Office 佈景主題</vt:lpstr>
      <vt:lpstr>109_Edge</vt:lpstr>
      <vt:lpstr>14_Office Theme</vt:lpstr>
      <vt:lpstr>110_Edge</vt:lpstr>
      <vt:lpstr>111_Edge</vt:lpstr>
      <vt:lpstr>112_Edge</vt:lpstr>
      <vt:lpstr>113_Edge</vt:lpstr>
      <vt:lpstr>114_Edge</vt:lpstr>
      <vt:lpstr>115_Edge</vt:lpstr>
      <vt:lpstr>116_Edge</vt:lpstr>
      <vt:lpstr>117_Edge</vt:lpstr>
      <vt:lpstr>118_Edge</vt:lpstr>
      <vt:lpstr>119_Edge</vt:lpstr>
      <vt:lpstr>120_Edge</vt:lpstr>
      <vt:lpstr>121_Edge</vt:lpstr>
      <vt:lpstr>122_Edge</vt:lpstr>
      <vt:lpstr>123_Edge</vt:lpstr>
      <vt:lpstr>124_Edge</vt:lpstr>
      <vt:lpstr>125_Edge</vt:lpstr>
      <vt:lpstr>126_Edge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Abdullah Giray YAĞLIKÇI</cp:lastModifiedBy>
  <cp:revision>476</cp:revision>
  <cp:lastPrinted>2022-06-14T10:25:32Z</cp:lastPrinted>
  <dcterms:created xsi:type="dcterms:W3CDTF">2015-12-16T20:28:52Z</dcterms:created>
  <dcterms:modified xsi:type="dcterms:W3CDTF">2024-07-20T04:59:55Z</dcterms:modified>
  <cp:category/>
</cp:coreProperties>
</file>